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26"/>
  </p:notesMasterIdLst>
  <p:sldIdLst>
    <p:sldId id="262" r:id="rId2"/>
    <p:sldId id="284" r:id="rId3"/>
    <p:sldId id="285" r:id="rId4"/>
    <p:sldId id="286" r:id="rId5"/>
    <p:sldId id="289" r:id="rId6"/>
    <p:sldId id="297" r:id="rId7"/>
    <p:sldId id="257" r:id="rId8"/>
    <p:sldId id="269" r:id="rId9"/>
    <p:sldId id="271" r:id="rId10"/>
    <p:sldId id="294" r:id="rId11"/>
    <p:sldId id="296" r:id="rId12"/>
    <p:sldId id="292" r:id="rId13"/>
    <p:sldId id="287" r:id="rId14"/>
    <p:sldId id="293" r:id="rId15"/>
    <p:sldId id="290" r:id="rId16"/>
    <p:sldId id="291" r:id="rId17"/>
    <p:sldId id="261" r:id="rId18"/>
    <p:sldId id="278" r:id="rId19"/>
    <p:sldId id="276" r:id="rId20"/>
    <p:sldId id="263" r:id="rId21"/>
    <p:sldId id="267" r:id="rId22"/>
    <p:sldId id="272" r:id="rId23"/>
    <p:sldId id="260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2E12D4"/>
    <a:srgbClr val="EA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B877835-0BA8-46C1-A625-EF98F1251612}">
  <a:tblStyle styleId="{9B877835-0BA8-46C1-A625-EF98F12516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9976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6" r:id="rId5"/>
    <p:sldLayoutId id="2147483657" r:id="rId6"/>
    <p:sldLayoutId id="2147483660" r:id="rId7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/>
          <p:nvPr/>
        </p:nvSpPr>
        <p:spPr>
          <a:xfrm>
            <a:off x="1202505" y="271577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6959507" y="3166570"/>
            <a:ext cx="1333298" cy="1333379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395536" y="701212"/>
            <a:ext cx="484172" cy="484200"/>
            <a:chOff x="570875" y="4322250"/>
            <a:chExt cx="443300" cy="443325"/>
          </a:xfrm>
        </p:grpSpPr>
        <p:sp>
          <p:nvSpPr>
            <p:cNvPr id="245" name="Google Shape;245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7080907" y="532967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rot="-931596">
            <a:off x="6866300" y="289310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19" y="1568214"/>
            <a:ext cx="6087778" cy="2223579"/>
          </a:xfrm>
          <a:prstGeom prst="rect">
            <a:avLst/>
          </a:prstGeom>
          <a:effectLst>
            <a:outerShdw blurRad="1270000" sx="134000" sy="134000" algn="ctr" rotWithShape="0">
              <a:srgbClr val="000000"/>
            </a:outerShdw>
          </a:effectLst>
        </p:spPr>
      </p:pic>
      <p:sp>
        <p:nvSpPr>
          <p:cNvPr id="17" name="Google Shape;489;p41"/>
          <p:cNvSpPr/>
          <p:nvPr/>
        </p:nvSpPr>
        <p:spPr>
          <a:xfrm>
            <a:off x="3491880" y="639541"/>
            <a:ext cx="304049" cy="272945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23;p41"/>
          <p:cNvSpPr/>
          <p:nvPr/>
        </p:nvSpPr>
        <p:spPr>
          <a:xfrm>
            <a:off x="6067935" y="678077"/>
            <a:ext cx="341396" cy="341377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573;p41"/>
          <p:cNvGrpSpPr/>
          <p:nvPr/>
        </p:nvGrpSpPr>
        <p:grpSpPr>
          <a:xfrm>
            <a:off x="6382720" y="4583124"/>
            <a:ext cx="336955" cy="324506"/>
            <a:chOff x="2583325" y="2972875"/>
            <a:chExt cx="462850" cy="445750"/>
          </a:xfrm>
        </p:grpSpPr>
        <p:sp>
          <p:nvSpPr>
            <p:cNvPr id="20" name="Google Shape;574;p41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5;p41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59;p41"/>
          <p:cNvGrpSpPr/>
          <p:nvPr/>
        </p:nvGrpSpPr>
        <p:grpSpPr>
          <a:xfrm>
            <a:off x="1835696" y="4381626"/>
            <a:ext cx="305833" cy="282719"/>
            <a:chOff x="5975075" y="2327500"/>
            <a:chExt cx="420100" cy="388350"/>
          </a:xfrm>
        </p:grpSpPr>
        <p:sp>
          <p:nvSpPr>
            <p:cNvPr id="23" name="Google Shape;560;p4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61;p4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2699792" y="404434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 smtClean="0">
                <a:solidFill>
                  <a:schemeClr val="bg1">
                    <a:lumMod val="95000"/>
                  </a:schemeClr>
                </a:solidFill>
              </a:rPr>
              <a:t>Rubia Helena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811471" y="404434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chemeClr val="bg1">
                    <a:lumMod val="95000"/>
                  </a:schemeClr>
                </a:solidFill>
              </a:rPr>
              <a:t>Vitoria </a:t>
            </a:r>
            <a:r>
              <a:rPr lang="pt-BR" sz="1800" dirty="0" smtClean="0">
                <a:solidFill>
                  <a:schemeClr val="bg1">
                    <a:lumMod val="95000"/>
                  </a:schemeClr>
                </a:solidFill>
              </a:rPr>
              <a:t>Sue</a:t>
            </a:r>
            <a:endParaRPr lang="pt-BR"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3568" y="2283718"/>
            <a:ext cx="5256584" cy="1584176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Físico teórico e</a:t>
            </a:r>
            <a:r>
              <a:rPr lang="pt-BR" dirty="0">
                <a:solidFill>
                  <a:schemeClr val="bg1"/>
                </a:solidFill>
              </a:rPr>
              <a:t> </a:t>
            </a:r>
            <a:r>
              <a:rPr lang="pt-BR" dirty="0" smtClean="0">
                <a:solidFill>
                  <a:schemeClr val="bg1"/>
                </a:solidFill>
              </a:rPr>
              <a:t>cosmólogo</a:t>
            </a:r>
            <a:r>
              <a:rPr lang="pt-BR" dirty="0">
                <a:solidFill>
                  <a:schemeClr val="bg1"/>
                </a:solidFill>
              </a:rPr>
              <a:t> </a:t>
            </a:r>
            <a:r>
              <a:rPr lang="pt-BR" dirty="0" smtClean="0">
                <a:solidFill>
                  <a:schemeClr val="bg1"/>
                </a:solidFill>
              </a:rPr>
              <a:t>britânico</a:t>
            </a:r>
            <a:r>
              <a:rPr lang="pt-BR" dirty="0"/>
              <a:t> </a:t>
            </a:r>
            <a:r>
              <a:rPr lang="pt-BR" dirty="0" smtClean="0"/>
              <a:t>e </a:t>
            </a:r>
            <a:r>
              <a:rPr lang="pt-BR" dirty="0"/>
              <a:t>um dos mais consagrados cientistas do </a:t>
            </a:r>
            <a:r>
              <a:rPr lang="pt-BR" dirty="0" smtClean="0"/>
              <a:t>século;</a:t>
            </a:r>
          </a:p>
          <a:p>
            <a:r>
              <a:rPr lang="pt-BR" dirty="0" smtClean="0"/>
              <a:t>Diagnosticado com Esclerose </a:t>
            </a:r>
            <a:r>
              <a:rPr lang="pt-BR" dirty="0"/>
              <a:t>L</a:t>
            </a:r>
            <a:r>
              <a:rPr lang="pt-BR" dirty="0" smtClean="0"/>
              <a:t>ateral </a:t>
            </a:r>
            <a:r>
              <a:rPr lang="pt-BR" dirty="0"/>
              <a:t>A</a:t>
            </a:r>
            <a:r>
              <a:rPr lang="pt-BR" dirty="0" smtClean="0"/>
              <a:t>miotrófica </a:t>
            </a:r>
            <a:r>
              <a:rPr lang="pt-BR" dirty="0"/>
              <a:t>(ELA</a:t>
            </a:r>
            <a:r>
              <a:rPr lang="pt-BR" dirty="0" smtClean="0"/>
              <a:t>).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2050" name="Picture 2" descr="Resultado de imagem para stephen haw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5" y="935311"/>
            <a:ext cx="22193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187624" y="766034"/>
            <a:ext cx="424847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Hind"/>
              </a:rPr>
              <a:t>STEPHEN HAWKING E O ACAT</a:t>
            </a:r>
            <a:endParaRPr lang="pt-BR" sz="2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Hind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148065" y="4371950"/>
            <a:ext cx="3816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(08 de Janeiro de 1942 Inglaterra, Oxford)-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(14 de Março de 2018 Inglaterra, Cambridge)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4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6" name="AutoShape 2" descr="https://attachment.outlook.live.net/owa/rubia.arcanjo@hotmail.com/service.svc/s/GetAttachmentThumbnail?id=AQMkADAwATY3ZmYAZS1hNmY5LWYyYjItMDACLTAwCgBGAAADxZqIMiPW8ECdmMSSOGHOpwcAT3bomxs83kyP8HQUPjAAqwAAAgEMAAAAT3bomxs83kyP8HQUPjAAqwACCGbqIwAAAAESABAARLri66JeqUC84RPz3%2Bev4g%3D%3D&amp;thumbnailType=2&amp;X-OWA-CANARY=F0rhnYZQT0yitaTFiZ284UBhlij1OdYYHkkmzBpVAD5UAUSoHqeI_TwYhZabfbKtCyTsC_Weyjw.&amp;token=eyJhbGciOiJSUzI1NiIsImtpZCI6IjA2MDBGOUY2NzQ2MjA3MzdFNzM0MDRFMjg3QzQ1QTgxOENCN0NFQjgiLCJ4NXQiOiJCZ0Q1OW5SaUJ6Zm5OQVRpaDhSYWdZeTN6cmciLCJ0eXAiOiJKV1QifQ.eyJ2ZXIiOiJFeGNoYW5nZS5DYWxsYmFjay5WMSIsImFwcGN0eHNlbmRlciI6Ik93YURvd25sb2FkQDg0ZGY5ZTdmLWU5ZjYtNDBhZi1iNDM1LWFhYWFhYWFhYWFhYSIsImFwcGN0eCI6IntcIm1zZXhjaHByb3RcIjpcIm93YVwiLFwicHJpbWFyeXNpZFwiOlwiUy0xLTI4MjctNDI1OTgyLTI4MDEzOTg0NTBcIixcInB1aWRcIjpcIjE4Mjk1ODE1NjAwODMxMjJcIixcIm9pZFwiOlwiMDAwNjdmZmUtYTZmOS1mMmIyLTAwMDAtMDAwMDAwMDAwMDAwXCIsXCJzY29wZVwiOlwiT3dhRG93bmxvYWRcIn0iLCJuYmYiOjE1NDA0MTU0MzksImV4cCI6MTU0MDQxNjAzOSwiaXNzIjoiMDAwMDAwMDItMDAwMC0wZmYxLWNlMDAtMDAwMDAwMDAwMDAwQDg0ZGY5ZTdmLWU5ZjYtNDBhZi1iNDM1LWFhYWFhYWFhYWFhYSIsImF1ZCI6IjAwMDAwMDAyLTAwMDAtMGZmMS1jZTAwLTAwMDAwMDAwMDAwMC9hdHRhY2htZW50Lm91dGxvb2subGl2ZS5uZXRAODRkZjllN2YtZTlmNi00MGFmLWI0MzUtYWFhYWFhYWFhYWFhIn0.dkOFxh5f6qaFHp6wVfye5VWBvMERxUXENmmx0OJVBcwuLt2WCwDi9PFVoFfHAV8XLU0N6ucx5oh1UT-RBmMn0kwJXMtH0UFw5vUygIOJGdzUg2YaO4eRYe1Rd8XnXQ1t79ZKScz37dDeX4neJ9ym0cj8OFnX5Fm5xXg-xY5UFYjIuc4x3vs1MtIBIxAdSRkZVjWUrXL2vmGC89AjR8DijUA8l712VKhW1KHGpXj7FQgpk7BtZASVdjMdCFXqQlP3omIaoCcnPyZos8DUEvGNnVz5MKMnlW5Kv4QiVKEoatu-4CyGmkUJ-AsEZ8SmvNk-hhs8lBzLxfoIHqJ-BqR_ZQ&amp;owa=outlook.live.com&amp;isc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4" descr="https://attachment.outlook.live.net/owa/rubia.arcanjo@hotmail.com/service.svc/s/GetAttachmentThumbnail?id=AQMkADAwATY3ZmYAZS1hNmY5LWYyYjItMDACLTAwCgBGAAADxZqIMiPW8ECdmMSSOGHOpwcAT3bomxs83kyP8HQUPjAAqwAAAgEMAAAAT3bomxs83kyP8HQUPjAAqwACCGbqIwAAAAESABAARLri66JeqUC84RPz3%2Bev4g%3D%3D&amp;thumbnailType=2&amp;X-OWA-CANARY=F0rhnYZQT0yitaTFiZ284UBhlij1OdYYHkkmzBpVAD5UAUSoHqeI_TwYhZabfbKtCyTsC_Weyjw.&amp;token=eyJhbGciOiJSUzI1NiIsImtpZCI6IjA2MDBGOUY2NzQ2MjA3MzdFNzM0MDRFMjg3QzQ1QTgxOENCN0NFQjgiLCJ4NXQiOiJCZ0Q1OW5SaUJ6Zm5OQVRpaDhSYWdZeTN6cmciLCJ0eXAiOiJKV1QifQ.eyJ2ZXIiOiJFeGNoYW5nZS5DYWxsYmFjay5WMSIsImFwcGN0eHNlbmRlciI6Ik93YURvd25sb2FkQDg0ZGY5ZTdmLWU5ZjYtNDBhZi1iNDM1LWFhYWFhYWFhYWFhYSIsImFwcGN0eCI6IntcIm1zZXhjaHByb3RcIjpcIm93YVwiLFwicHJpbWFyeXNpZFwiOlwiUy0xLTI4MjctNDI1OTgyLTI4MDEzOTg0NTBcIixcInB1aWRcIjpcIjE4Mjk1ODE1NjAwODMxMjJcIixcIm9pZFwiOlwiMDAwNjdmZmUtYTZmOS1mMmIyLTAwMDAtMDAwMDAwMDAwMDAwXCIsXCJzY29wZVwiOlwiT3dhRG93bmxvYWRcIn0iLCJuYmYiOjE1NDA0MTU0MzksImV4cCI6MTU0MDQxNjAzOSwiaXNzIjoiMDAwMDAwMDItMDAwMC0wZmYxLWNlMDAtMDAwMDAwMDAwMDAwQDg0ZGY5ZTdmLWU5ZjYtNDBhZi1iNDM1LWFhYWFhYWFhYWFhYSIsImF1ZCI6IjAwMDAwMDAyLTAwMDAtMGZmMS1jZTAwLTAwMDAwMDAwMDAwMC9hdHRhY2htZW50Lm91dGxvb2subGl2ZS5uZXRAODRkZjllN2YtZTlmNi00MGFmLWI0MzUtYWFhYWFhYWFhYWFhIn0.dkOFxh5f6qaFHp6wVfye5VWBvMERxUXENmmx0OJVBcwuLt2WCwDi9PFVoFfHAV8XLU0N6ucx5oh1UT-RBmMn0kwJXMtH0UFw5vUygIOJGdzUg2YaO4eRYe1Rd8XnXQ1t79ZKScz37dDeX4neJ9ym0cj8OFnX5Fm5xXg-xY5UFYjIuc4x3vs1MtIBIxAdSRkZVjWUrXL2vmGC89AjR8DijUA8l712VKhW1KHGpXj7FQgpk7BtZASVdjMdCFXqQlP3omIaoCcnPyZos8DUEvGNnVz5MKMnlW5Kv4QiVKEoatu-4CyGmkUJ-AsEZ8SmvNk-hhs8lBzLxfoIHqJ-BqR_ZQ&amp;owa=outlook.live.com&amp;isc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6" descr="https://attachment.outlook.live.net/owa/rubia.arcanjo@hotmail.com/service.svc/s/GetAttachmentThumbnail?id=AQMkADAwATY3ZmYAZS1hNmY5LWYyYjItMDACLTAwCgBGAAADxZqIMiPW8ECdmMSSOGHOpwcAT3bomxs83kyP8HQUPjAAqwAAAgEMAAAAT3bomxs83kyP8HQUPjAAqwACCGbqIwAAAAESABAARLri66JeqUC84RPz3%2Bev4g%3D%3D&amp;thumbnailType=2&amp;X-OWA-CANARY=F0rhnYZQT0yitaTFiZ284UBhlij1OdYYHkkmzBpVAD5UAUSoHqeI_TwYhZabfbKtCyTsC_Weyjw.&amp;token=eyJhbGciOiJSUzI1NiIsImtpZCI6IjA2MDBGOUY2NzQ2MjA3MzdFNzM0MDRFMjg3QzQ1QTgxOENCN0NFQjgiLCJ4NXQiOiJCZ0Q1OW5SaUJ6Zm5OQVRpaDhSYWdZeTN6cmciLCJ0eXAiOiJKV1QifQ.eyJ2ZXIiOiJFeGNoYW5nZS5DYWxsYmFjay5WMSIsImFwcGN0eHNlbmRlciI6Ik93YURvd25sb2FkQDg0ZGY5ZTdmLWU5ZjYtNDBhZi1iNDM1LWFhYWFhYWFhYWFhYSIsImFwcGN0eCI6IntcIm1zZXhjaHByb3RcIjpcIm93YVwiLFwicHJpbWFyeXNpZFwiOlwiUy0xLTI4MjctNDI1OTgyLTI4MDEzOTg0NTBcIixcInB1aWRcIjpcIjE4Mjk1ODE1NjAwODMxMjJcIixcIm9pZFwiOlwiMDAwNjdmZmUtYTZmOS1mMmIyLTAwMDAtMDAwMDAwMDAwMDAwXCIsXCJzY29wZVwiOlwiT3dhRG93bmxvYWRcIn0iLCJuYmYiOjE1NDA0MTU0MzksImV4cCI6MTU0MDQxNjAzOSwiaXNzIjoiMDAwMDAwMDItMDAwMC0wZmYxLWNlMDAtMDAwMDAwMDAwMDAwQDg0ZGY5ZTdmLWU5ZjYtNDBhZi1iNDM1LWFhYWFhYWFhYWFhYSIsImF1ZCI6IjAwMDAwMDAyLTAwMDAtMGZmMS1jZTAwLTAwMDAwMDAwMDAwMC9hdHRhY2htZW50Lm91dGxvb2subGl2ZS5uZXRAODRkZjllN2YtZTlmNi00MGFmLWI0MzUtYWFhYWFhYWFhYWFhIn0.dkOFxh5f6qaFHp6wVfye5VWBvMERxUXENmmx0OJVBcwuLt2WCwDi9PFVoFfHAV8XLU0N6ucx5oh1UT-RBmMn0kwJXMtH0UFw5vUygIOJGdzUg2YaO4eRYe1Rd8XnXQ1t79ZKScz37dDeX4neJ9ym0cj8OFnX5Fm5xXg-xY5UFYjIuc4x3vs1MtIBIxAdSRkZVjWUrXL2vmGC89AjR8DijUA8l712VKhW1KHGpXj7FQgpk7BtZASVdjMdCFXqQlP3omIaoCcnPyZos8DUEvGNnVz5MKMnlW5Kv4QiVKEoatu-4CyGmkUJ-AsEZ8SmvNk-hhs8lBzLxfoIHqJ-BqR_ZQ&amp;owa=outlook.live.com&amp;isc=1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03362"/>
            <a:ext cx="55245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260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el Labs collaborated with Dr. Stephen Hawking on .NET-based assistive technology solu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536" y="195486"/>
            <a:ext cx="8413442" cy="473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6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683568" y="627534"/>
            <a:ext cx="4680520" cy="636000"/>
          </a:xfrm>
          <a:prstGeom prst="rect">
            <a:avLst/>
          </a:prstGeom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TECLADO ASSISTIVO</a:t>
            </a:r>
            <a:endParaRPr dirty="0"/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3608" y="2211710"/>
            <a:ext cx="5972100" cy="2764500"/>
          </a:xfrm>
        </p:spPr>
        <p:txBody>
          <a:bodyPr/>
          <a:lstStyle/>
          <a:p>
            <a:pPr algn="just"/>
            <a:r>
              <a:rPr lang="pt-BR" sz="2000" dirty="0" smtClean="0"/>
              <a:t>Desenvolvido Visual Studio 2012- C#;</a:t>
            </a:r>
          </a:p>
          <a:p>
            <a:pPr algn="just"/>
            <a:r>
              <a:rPr lang="pt-BR" sz="2000" dirty="0" smtClean="0"/>
              <a:t>Capaz de emitir a escrita do usuário;</a:t>
            </a:r>
          </a:p>
          <a:p>
            <a:pPr algn="just"/>
            <a:r>
              <a:rPr lang="pt-BR" sz="2000" dirty="0" smtClean="0"/>
              <a:t>Destinado a portadores com alguma deficiência comunicativa; </a:t>
            </a:r>
          </a:p>
          <a:p>
            <a:pPr algn="just"/>
            <a:r>
              <a:rPr lang="pt-BR" sz="2000" dirty="0" smtClean="0"/>
              <a:t>Utiliza os conceitos realizados em sala.</a:t>
            </a:r>
            <a:endParaRPr lang="pt-BR" dirty="0"/>
          </a:p>
        </p:txBody>
      </p:sp>
      <p:pic>
        <p:nvPicPr>
          <p:cNvPr id="1030" name="Picture 6" descr="Resultado de imagem para visual studio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993" y="339502"/>
            <a:ext cx="1255639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16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33048" cy="530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1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619672" y="411510"/>
            <a:ext cx="561662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0B0F0"/>
                </a:solidFill>
              </a:rPr>
              <a:t>private</a:t>
            </a:r>
            <a:r>
              <a:rPr lang="pt-BR" dirty="0">
                <a:solidFill>
                  <a:srgbClr val="00B0F0"/>
                </a:solidFill>
              </a:rPr>
              <a:t> </a:t>
            </a:r>
            <a:r>
              <a:rPr lang="pt-BR" dirty="0" err="1">
                <a:solidFill>
                  <a:srgbClr val="00B0F0"/>
                </a:solidFill>
              </a:rPr>
              <a:t>void</a:t>
            </a:r>
            <a:r>
              <a:rPr lang="pt-BR" dirty="0">
                <a:solidFill>
                  <a:srgbClr val="00B0F0"/>
                </a:solidFill>
              </a:rPr>
              <a:t>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btnExecutar_Click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pt-BR" dirty="0" err="1">
                <a:solidFill>
                  <a:srgbClr val="00B0F0"/>
                </a:solidFill>
              </a:rPr>
              <a:t>object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sender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EventArgs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e)</a:t>
            </a: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       {</a:t>
            </a:r>
          </a:p>
          <a:p>
            <a:endParaRPr lang="pt-BR" dirty="0" smtClean="0">
              <a:solidFill>
                <a:schemeClr val="accent3"/>
              </a:solidFill>
            </a:endParaRPr>
          </a:p>
          <a:p>
            <a:r>
              <a:rPr lang="pt-BR" dirty="0" smtClean="0">
                <a:solidFill>
                  <a:schemeClr val="accent3"/>
                </a:solidFill>
              </a:rPr>
              <a:t>            // </a:t>
            </a:r>
            <a:r>
              <a:rPr lang="pt-BR" dirty="0">
                <a:solidFill>
                  <a:schemeClr val="accent3"/>
                </a:solidFill>
              </a:rPr>
              <a:t>Instanciar a classe criada</a:t>
            </a:r>
          </a:p>
          <a:p>
            <a:endParaRPr lang="pt-BR" dirty="0">
              <a:solidFill>
                <a:schemeClr val="accent3"/>
              </a:solidFill>
            </a:endParaRPr>
          </a:p>
          <a:p>
            <a:r>
              <a:rPr lang="pt-BR" dirty="0">
                <a:solidFill>
                  <a:schemeClr val="accent3"/>
                </a:solidFill>
              </a:rPr>
              <a:t>            // </a:t>
            </a:r>
            <a:r>
              <a:rPr lang="pt-BR" dirty="0" smtClean="0">
                <a:solidFill>
                  <a:schemeClr val="accent3"/>
                </a:solidFill>
              </a:rPr>
              <a:t>Implementação </a:t>
            </a:r>
            <a:r>
              <a:rPr lang="pt-BR" dirty="0">
                <a:solidFill>
                  <a:schemeClr val="accent3"/>
                </a:solidFill>
              </a:rPr>
              <a:t>dos métodos </a:t>
            </a:r>
            <a:r>
              <a:rPr lang="pt-BR" dirty="0" smtClean="0">
                <a:solidFill>
                  <a:schemeClr val="accent3"/>
                </a:solidFill>
              </a:rPr>
              <a:t>para </a:t>
            </a:r>
            <a:r>
              <a:rPr lang="pt-BR" dirty="0">
                <a:solidFill>
                  <a:schemeClr val="accent3"/>
                </a:solidFill>
              </a:rPr>
              <a:t>executar as </a:t>
            </a:r>
            <a:r>
              <a:rPr lang="pt-BR" dirty="0" smtClean="0">
                <a:solidFill>
                  <a:schemeClr val="accent3"/>
                </a:solidFill>
              </a:rPr>
              <a:t>sínteses</a:t>
            </a:r>
            <a:endParaRPr lang="pt-BR" dirty="0">
              <a:solidFill>
                <a:schemeClr val="accent3"/>
              </a:solidFill>
            </a:endParaRP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        Fala 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Speech = </a:t>
            </a:r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Fala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.getInstance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pt-BR" dirty="0" err="1">
                <a:solidFill>
                  <a:srgbClr val="00B0F0"/>
                </a:solidFill>
              </a:rPr>
              <a:t>ref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btnExecutar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);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          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Speech.Velocidade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= (</a:t>
            </a:r>
            <a:r>
              <a:rPr lang="pt-BR" dirty="0" err="1">
                <a:solidFill>
                  <a:srgbClr val="00B0F0"/>
                </a:solidFill>
              </a:rPr>
              <a:t>int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tkbVelocidade.Value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          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Speech.Volume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= (</a:t>
            </a:r>
            <a:r>
              <a:rPr lang="pt-BR" dirty="0" err="1">
                <a:solidFill>
                  <a:srgbClr val="00B0F0"/>
                </a:solidFill>
              </a:rPr>
              <a:t>int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tkbVolume.Value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endParaRPr lang="pt-BR" dirty="0">
              <a:solidFill>
                <a:schemeClr val="accent3"/>
              </a:solidFill>
            </a:endParaRPr>
          </a:p>
          <a:p>
            <a:r>
              <a:rPr lang="pt-BR" dirty="0">
                <a:solidFill>
                  <a:schemeClr val="accent3"/>
                </a:solidFill>
              </a:rPr>
              <a:t>            // </a:t>
            </a:r>
            <a:r>
              <a:rPr lang="pt-BR" dirty="0" smtClean="0">
                <a:solidFill>
                  <a:schemeClr val="accent3"/>
                </a:solidFill>
              </a:rPr>
              <a:t>Executar </a:t>
            </a:r>
            <a:r>
              <a:rPr lang="pt-BR" dirty="0">
                <a:solidFill>
                  <a:schemeClr val="accent3"/>
                </a:solidFill>
              </a:rPr>
              <a:t>a </a:t>
            </a:r>
            <a:r>
              <a:rPr lang="pt-BR" dirty="0" smtClean="0">
                <a:solidFill>
                  <a:schemeClr val="accent3"/>
                </a:solidFill>
              </a:rPr>
              <a:t>síntese </a:t>
            </a:r>
            <a:r>
              <a:rPr lang="pt-BR" dirty="0">
                <a:solidFill>
                  <a:schemeClr val="accent3"/>
                </a:solidFill>
              </a:rPr>
              <a:t>de voz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           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Speech.Falar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pt-BR" dirty="0" err="1">
                <a:solidFill>
                  <a:schemeClr val="bg1">
                    <a:lumMod val="95000"/>
                  </a:schemeClr>
                </a:solidFill>
              </a:rPr>
              <a:t>CaixaTexto.Text</a:t>
            </a:r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);</a:t>
            </a:r>
          </a:p>
          <a:p>
            <a:endParaRPr lang="pt-BR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95000"/>
                  </a:schemeClr>
                </a:solidFill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152235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clado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88.37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6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3608" y="2211710"/>
            <a:ext cx="5972100" cy="2764500"/>
          </a:xfrm>
        </p:spPr>
        <p:txBody>
          <a:bodyPr/>
          <a:lstStyle/>
          <a:p>
            <a:pPr algn="just"/>
            <a:r>
              <a:rPr lang="pt-BR" sz="2000" dirty="0" smtClean="0"/>
              <a:t>Criado inicialmente por HTML em conjunto com CSS;</a:t>
            </a:r>
          </a:p>
          <a:p>
            <a:pPr algn="just"/>
            <a:r>
              <a:rPr lang="pt-BR" sz="2000" dirty="0" smtClean="0"/>
              <a:t>Aprimorado na plataforma </a:t>
            </a:r>
            <a:r>
              <a:rPr lang="pt-BR" sz="2000" dirty="0" err="1"/>
              <a:t>W</a:t>
            </a:r>
            <a:r>
              <a:rPr lang="pt-BR" sz="2000" dirty="0" err="1" smtClean="0"/>
              <a:t>ix</a:t>
            </a:r>
            <a:r>
              <a:rPr lang="pt-BR" sz="2000" dirty="0" smtClean="0"/>
              <a:t> (HTML5);</a:t>
            </a:r>
          </a:p>
          <a:p>
            <a:pPr algn="just"/>
            <a:r>
              <a:rPr lang="pt-BR" sz="2000" dirty="0" smtClean="0"/>
              <a:t>Desenvolvido em mobile;</a:t>
            </a:r>
          </a:p>
          <a:p>
            <a:pPr algn="just"/>
            <a:r>
              <a:rPr lang="pt-BR" sz="2000" dirty="0" smtClean="0"/>
              <a:t>Com o objetivo de conter todas as informações disponíveis sobre o tema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7" name="Picture 12" descr="Resultado de imagem para website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11510"/>
            <a:ext cx="1443534" cy="144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1640" y="771550"/>
            <a:ext cx="2064752" cy="636000"/>
          </a:xfrm>
          <a:ln>
            <a:noFill/>
          </a:ln>
          <a:effectLst>
            <a:reflection blurRad="6350" stA="50000" endA="300" endPos="90000" dir="5400000" sy="-100000" algn="bl" rotWithShape="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/>
          <a:lstStyle/>
          <a:p>
            <a:r>
              <a:rPr lang="pt-BR" dirty="0" smtClean="0"/>
              <a:t>WEB SITE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/>
          <p:nvPr/>
        </p:nvSpPr>
        <p:spPr>
          <a:xfrm>
            <a:off x="3076725" y="896774"/>
            <a:ext cx="4596701" cy="3578584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3269080" y="1086811"/>
            <a:ext cx="4212000" cy="26895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97" name="Google Shape;397;p37"/>
          <p:cNvSpPr txBox="1">
            <a:spLocks noGrp="1"/>
          </p:cNvSpPr>
          <p:nvPr>
            <p:ph type="body" idx="4294967295"/>
          </p:nvPr>
        </p:nvSpPr>
        <p:spPr>
          <a:xfrm>
            <a:off x="393425" y="577100"/>
            <a:ext cx="2447400" cy="153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pt-BR" sz="1800" b="1" dirty="0" smtClean="0"/>
              <a:t>PROJETO </a:t>
            </a:r>
            <a:r>
              <a:rPr lang="en" sz="1800" b="1" dirty="0" smtClean="0">
                <a:solidFill>
                  <a:srgbClr val="6699FF"/>
                </a:solidFill>
              </a:rPr>
              <a:t>DESKTOP</a:t>
            </a:r>
            <a:r>
              <a:rPr lang="en" sz="1800" b="1" dirty="0" smtClean="0"/>
              <a:t>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Modelo representativo sobre o site criado</a:t>
            </a:r>
            <a:endParaRPr sz="1800" dirty="0"/>
          </a:p>
        </p:txBody>
      </p:sp>
      <p:sp>
        <p:nvSpPr>
          <p:cNvPr id="398" name="Google Shape;398;p3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20284" t="12542" r="11806" b="10327"/>
          <a:stretch/>
        </p:blipFill>
        <p:spPr bwMode="auto">
          <a:xfrm>
            <a:off x="3269080" y="1092171"/>
            <a:ext cx="4212000" cy="2684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 animBg="1"/>
      <p:bldP spid="39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/>
          <p:nvPr/>
        </p:nvSpPr>
        <p:spPr>
          <a:xfrm>
            <a:off x="5313015" y="432311"/>
            <a:ext cx="2105549" cy="432497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noFill/>
          <a:ln w="9525" cap="flat" cmpd="sng">
            <a:solidFill>
              <a:srgbClr val="FFC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5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Place your screenshot here</a:t>
            </a:r>
            <a:endParaRPr sz="1000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81" name="Google Shape;381;p35"/>
          <p:cNvSpPr txBox="1">
            <a:spLocks noGrp="1"/>
          </p:cNvSpPr>
          <p:nvPr>
            <p:ph type="body" idx="4294967295"/>
          </p:nvPr>
        </p:nvSpPr>
        <p:spPr>
          <a:xfrm>
            <a:off x="1331640" y="987574"/>
            <a:ext cx="3240000" cy="1383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en" sz="1800" b="1" dirty="0"/>
              <a:t>PROJETO </a:t>
            </a:r>
            <a:r>
              <a:rPr lang="en" sz="1800" b="1" dirty="0" smtClean="0">
                <a:solidFill>
                  <a:srgbClr val="FFCC00"/>
                </a:solidFill>
              </a:rPr>
              <a:t>MOBILE</a:t>
            </a:r>
            <a:endParaRPr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Modelo representativo do site em mobile para qualquer tipo de aparelho eletrônico.</a:t>
            </a:r>
            <a:endParaRPr sz="1800" dirty="0"/>
          </a:p>
        </p:txBody>
      </p:sp>
      <p:sp>
        <p:nvSpPr>
          <p:cNvPr id="382" name="Google Shape;382;p3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" name="Imagem 6"/>
          <p:cNvPicPr/>
          <p:nvPr/>
        </p:nvPicPr>
        <p:blipFill rotWithShape="1">
          <a:blip r:embed="rId3"/>
          <a:srcRect l="41201" t="17064" r="42107" b="12409"/>
          <a:stretch/>
        </p:blipFill>
        <p:spPr bwMode="auto">
          <a:xfrm>
            <a:off x="5436096" y="987574"/>
            <a:ext cx="1872208" cy="31683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/>
      <p:bldP spid="38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title"/>
          </p:nvPr>
        </p:nvSpPr>
        <p:spPr>
          <a:xfrm>
            <a:off x="1979712" y="1380348"/>
            <a:ext cx="5832648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pt-BR" sz="3200" spc="150" dirty="0">
                <a:ln w="11430"/>
                <a:solidFill>
                  <a:srgbClr val="F8F8F8"/>
                </a:solidFill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  <a:reflection blurRad="6350" stA="50000" endA="300" endPos="50000" dist="60007" dir="5400000" sy="-100000" algn="bl" rotWithShape="0"/>
                </a:effectLst>
              </a:rPr>
              <a:t>O QUE É A </a:t>
            </a:r>
            <a:r>
              <a:rPr lang="pt-BR" sz="3200" spc="150" dirty="0" smtClean="0">
                <a:ln w="11430"/>
                <a:solidFill>
                  <a:srgbClr val="F8F8F8"/>
                </a:solidFill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  <a:reflection blurRad="6350" stA="50000" endA="300" endPos="50000" dist="60007" dir="5400000" sy="-100000" algn="bl" rotWithShape="0"/>
                </a:effectLst>
              </a:rPr>
              <a:t/>
            </a:r>
            <a:br>
              <a:rPr lang="pt-BR" sz="3200" spc="150" dirty="0" smtClean="0">
                <a:ln w="11430"/>
                <a:solidFill>
                  <a:srgbClr val="F8F8F8"/>
                </a:solidFill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  <a:reflection blurRad="6350" stA="50000" endA="300" endPos="50000" dist="60007" dir="5400000" sy="-100000" algn="bl" rotWithShape="0"/>
                </a:effectLst>
              </a:rPr>
            </a:br>
            <a:r>
              <a:rPr lang="pt-BR" sz="3200" spc="150" dirty="0" smtClean="0">
                <a:ln w="11430"/>
                <a:solidFill>
                  <a:srgbClr val="F8F8F8"/>
                </a:solidFill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  <a:reflection blurRad="6350" stA="50000" endA="300" endPos="50000" dist="60007" dir="5400000" sy="-100000" algn="bl" rotWithShape="0"/>
                </a:effectLst>
              </a:rPr>
              <a:t>TECNOLOGIA </a:t>
            </a:r>
            <a:r>
              <a:rPr lang="pt-BR" sz="3200" spc="150" dirty="0">
                <a:ln w="11430"/>
                <a:solidFill>
                  <a:srgbClr val="F8F8F8"/>
                </a:solidFill>
                <a:effectLst>
                  <a:outerShdw blurRad="50800" dist="38100" dir="13500000" algn="br" rotWithShape="0">
                    <a:schemeClr val="bg1">
                      <a:alpha val="40000"/>
                    </a:schemeClr>
                  </a:outerShdw>
                  <a:reflection blurRad="6350" stA="50000" endA="300" endPos="50000" dist="60007" dir="5400000" sy="-100000" algn="bl" rotWithShape="0"/>
                </a:effectLst>
              </a:rPr>
              <a:t>ASSISTIVA?</a:t>
            </a:r>
          </a:p>
        </p:txBody>
      </p:sp>
      <p:sp>
        <p:nvSpPr>
          <p:cNvPr id="202" name="Google Shape;202;p16"/>
          <p:cNvSpPr txBox="1">
            <a:spLocks noGrp="1"/>
          </p:cNvSpPr>
          <p:nvPr>
            <p:ph type="body" idx="2"/>
          </p:nvPr>
        </p:nvSpPr>
        <p:spPr>
          <a:xfrm>
            <a:off x="1115616" y="2715766"/>
            <a:ext cx="6408712" cy="1728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Font typeface="Wingdings" pitchFamily="2" charset="2"/>
              <a:buChar char="v"/>
            </a:pPr>
            <a:r>
              <a:rPr lang="pt-BR" dirty="0">
                <a:solidFill>
                  <a:schemeClr val="bg1"/>
                </a:solidFill>
              </a:rPr>
              <a:t>T</a:t>
            </a:r>
            <a:r>
              <a:rPr lang="pt-BR" dirty="0" smtClean="0">
                <a:solidFill>
                  <a:schemeClr val="bg1"/>
                </a:solidFill>
              </a:rPr>
              <a:t>ermo criado em 1988 nos Estados Unidos;</a:t>
            </a:r>
          </a:p>
          <a:p>
            <a:pPr marL="342900">
              <a:buFont typeface="Wingdings" pitchFamily="2" charset="2"/>
              <a:buChar char="v"/>
            </a:pPr>
            <a:r>
              <a:rPr lang="pt-BR" dirty="0">
                <a:solidFill>
                  <a:schemeClr val="bg1"/>
                </a:solidFill>
              </a:rPr>
              <a:t>D</a:t>
            </a:r>
            <a:r>
              <a:rPr lang="pt-BR" dirty="0" smtClean="0">
                <a:solidFill>
                  <a:schemeClr val="bg1"/>
                </a:solidFill>
              </a:rPr>
              <a:t>esigna todo arsenal de recursos e serviços que contribuem para ampliar habilidades funcionais a pessoas com deficiência;</a:t>
            </a:r>
          </a:p>
          <a:p>
            <a:pPr marL="342900">
              <a:buFont typeface="Wingdings" pitchFamily="2" charset="2"/>
              <a:buChar char="v"/>
            </a:pPr>
            <a:r>
              <a:rPr lang="pt-BR" dirty="0">
                <a:solidFill>
                  <a:schemeClr val="bg1"/>
                </a:solidFill>
              </a:rPr>
              <a:t>P</a:t>
            </a:r>
            <a:r>
              <a:rPr lang="pt-BR" dirty="0" smtClean="0">
                <a:solidFill>
                  <a:schemeClr val="bg1"/>
                </a:solidFill>
              </a:rPr>
              <a:t>romovendo autonomia e inclusão.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" y="627534"/>
            <a:ext cx="1440160" cy="14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081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te (2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62935"/>
            <a:ext cx="9165729" cy="4371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467544" y="411510"/>
            <a:ext cx="6413962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NOSSOS PRINCIPAIS OBJETIVOS</a:t>
            </a:r>
            <a:endParaRPr lang="pt-BR" dirty="0"/>
          </a:p>
        </p:txBody>
      </p:sp>
      <p:sp>
        <p:nvSpPr>
          <p:cNvPr id="288" name="Google Shape;288;p26"/>
          <p:cNvSpPr/>
          <p:nvPr/>
        </p:nvSpPr>
        <p:spPr>
          <a:xfrm>
            <a:off x="2932796" y="1491630"/>
            <a:ext cx="2448272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Desenvolvimento de novas tecnologias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1161200" y="1491630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Demonstrar a importância do tema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5076056" y="1497732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Inclui-los na sociedade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91" name="Google Shape;291;p2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" name="Google Shape;289;p26"/>
          <p:cNvSpPr/>
          <p:nvPr/>
        </p:nvSpPr>
        <p:spPr>
          <a:xfrm>
            <a:off x="2023932" y="2859782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Promover o bem estar social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8" name="Google Shape;289;p26"/>
          <p:cNvSpPr/>
          <p:nvPr/>
        </p:nvSpPr>
        <p:spPr>
          <a:xfrm>
            <a:off x="4156932" y="2879948"/>
            <a:ext cx="2133000" cy="2133000"/>
          </a:xfrm>
          <a:prstGeom prst="ellipse">
            <a:avLst/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Promover autonomia</a:t>
            </a:r>
            <a:endParaRPr b="1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  <p:bldP spid="288" grpId="0" animBg="1"/>
      <p:bldP spid="289" grpId="0" animBg="1"/>
      <p:bldP spid="290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616576" y="627534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NOSSO PROCESSO PARA O FUTURO</a:t>
            </a:r>
            <a:endParaRPr lang="pt-BR" dirty="0"/>
          </a:p>
        </p:txBody>
      </p:sp>
      <p:grpSp>
        <p:nvGrpSpPr>
          <p:cNvPr id="335" name="Google Shape;335;p31"/>
          <p:cNvGrpSpPr/>
          <p:nvPr/>
        </p:nvGrpSpPr>
        <p:grpSpPr>
          <a:xfrm rot="10800000" flipH="1">
            <a:off x="4171679" y="1803913"/>
            <a:ext cx="821730" cy="1228760"/>
            <a:chOff x="4171679" y="1802748"/>
            <a:chExt cx="821730" cy="1228760"/>
          </a:xfrm>
        </p:grpSpPr>
        <p:sp>
          <p:nvSpPr>
            <p:cNvPr id="336" name="Google Shape;336;p31"/>
            <p:cNvSpPr/>
            <p:nvPr/>
          </p:nvSpPr>
          <p:spPr>
            <a:xfrm rot="10800000">
              <a:off x="4171679" y="2413508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flipH="1">
              <a:off x="4171679" y="1802748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31"/>
          <p:cNvGrpSpPr/>
          <p:nvPr/>
        </p:nvGrpSpPr>
        <p:grpSpPr>
          <a:xfrm rot="10800000" flipH="1">
            <a:off x="1972825" y="1802809"/>
            <a:ext cx="821730" cy="1228859"/>
            <a:chOff x="1972825" y="1803752"/>
            <a:chExt cx="821730" cy="1228859"/>
          </a:xfrm>
        </p:grpSpPr>
        <p:sp>
          <p:nvSpPr>
            <p:cNvPr id="33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 rot="10800000" flipH="1">
            <a:off x="6444208" y="1814206"/>
            <a:ext cx="821730" cy="1228977"/>
            <a:chOff x="5808538" y="1803695"/>
            <a:chExt cx="821730" cy="1228977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5808538" y="2414672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5808538" y="1803695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1"/>
          <p:cNvSpPr txBox="1"/>
          <p:nvPr/>
        </p:nvSpPr>
        <p:spPr>
          <a:xfrm>
            <a:off x="642075" y="1807783"/>
            <a:ext cx="1509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6600"/>
                </a:solidFill>
                <a:latin typeface="Hind"/>
                <a:ea typeface="Hind"/>
                <a:cs typeface="Hind"/>
                <a:sym typeface="Hind"/>
              </a:rPr>
              <a:t>Primeiro</a:t>
            </a:r>
            <a:endParaRPr sz="2400" b="1" dirty="0">
              <a:solidFill>
                <a:srgbClr val="FF6600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2482388" y="1807783"/>
            <a:ext cx="1872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Segundo</a:t>
            </a:r>
            <a:endParaRPr sz="2400" b="1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5001366" y="1797274"/>
            <a:ext cx="15090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Terceiro</a:t>
            </a:r>
            <a:endParaRPr sz="2400" b="1" dirty="0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3" name="Conector de seta reta 2"/>
          <p:cNvCxnSpPr/>
          <p:nvPr/>
        </p:nvCxnSpPr>
        <p:spPr>
          <a:xfrm>
            <a:off x="1396575" y="2902049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5768157" y="2908895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3491880" y="2895203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/>
          <p:cNvSpPr txBox="1"/>
          <p:nvPr/>
        </p:nvSpPr>
        <p:spPr>
          <a:xfrm>
            <a:off x="4788024" y="3795886"/>
            <a:ext cx="2232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Fazer o funcionamento do teclado de acordo com a movimentação facial. 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71598" y="3795886"/>
            <a:ext cx="15524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Aprimorar a implementação de palavras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524005" y="3795886"/>
            <a:ext cx="2263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Adaptá-lo para quem possui  a movimentação delimitada.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44" grpId="0"/>
      <p:bldP spid="345" grpId="0"/>
      <p:bldP spid="346" grpId="0"/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body" idx="1"/>
          </p:nvPr>
        </p:nvSpPr>
        <p:spPr>
          <a:xfrm>
            <a:off x="2051720" y="2139702"/>
            <a:ext cx="5010621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n" dirty="0" smtClean="0"/>
              <a:t>“</a:t>
            </a:r>
            <a:r>
              <a:rPr lang="pt-BR" b="0" i="0" dirty="0"/>
              <a:t>A verdadeira deficiência é aquela que prende o ser humano por dentro e não por fora, pois até os incapacitados de andar podem ser livres para voar</a:t>
            </a:r>
            <a:r>
              <a:rPr lang="pt-BR" b="0" i="0" dirty="0" smtClean="0"/>
              <a:t>.</a:t>
            </a:r>
            <a:r>
              <a:rPr lang="en" dirty="0" smtClean="0"/>
              <a:t>” –</a:t>
            </a:r>
            <a:r>
              <a:rPr lang="en" b="0" i="0" dirty="0" smtClean="0"/>
              <a:t>Thaís Moraes</a:t>
            </a:r>
            <a:endParaRPr b="0" i="0" dirty="0"/>
          </a:p>
        </p:txBody>
      </p:sp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>
            <a:spLocks noGrp="1"/>
          </p:cNvSpPr>
          <p:nvPr>
            <p:ph type="ctrTitle" idx="4294967295"/>
          </p:nvPr>
        </p:nvSpPr>
        <p:spPr>
          <a:xfrm>
            <a:off x="467544" y="339502"/>
            <a:ext cx="394478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Obrigada!</a:t>
            </a:r>
            <a:endParaRPr sz="6000" dirty="0"/>
          </a:p>
        </p:txBody>
      </p:sp>
      <p:sp>
        <p:nvSpPr>
          <p:cNvPr id="404" name="Google Shape;404;p38"/>
          <p:cNvSpPr txBox="1">
            <a:spLocks noGrp="1"/>
          </p:cNvSpPr>
          <p:nvPr>
            <p:ph type="subTitle" idx="4294967295"/>
          </p:nvPr>
        </p:nvSpPr>
        <p:spPr>
          <a:xfrm>
            <a:off x="1076594" y="1563638"/>
            <a:ext cx="49392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66FF33"/>
                </a:solidFill>
              </a:rPr>
              <a:t>Alguma pergunta?</a:t>
            </a:r>
            <a:endParaRPr b="1" dirty="0">
              <a:solidFill>
                <a:srgbClr val="66FF33"/>
              </a:solidFill>
            </a:endParaRPr>
          </a:p>
        </p:txBody>
      </p:sp>
      <p:sp>
        <p:nvSpPr>
          <p:cNvPr id="406" name="Google Shape;406;p3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ian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1995685"/>
            <a:ext cx="2887588" cy="21656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0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9502"/>
            <a:ext cx="3533103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39502"/>
            <a:ext cx="2736304" cy="2052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Espaço Reservado para Conteúdo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61" y="3147814"/>
            <a:ext cx="4343400" cy="1485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449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99542"/>
            <a:ext cx="2436440" cy="3215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Espaço Reservado para Conteúdo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61" y="699542"/>
            <a:ext cx="2473930" cy="2520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2597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>
            <a:spLocks noGrp="1"/>
          </p:cNvSpPr>
          <p:nvPr>
            <p:ph type="body" idx="2"/>
          </p:nvPr>
        </p:nvSpPr>
        <p:spPr>
          <a:xfrm>
            <a:off x="765175" y="555526"/>
            <a:ext cx="6471122" cy="28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rgbClr val="FFCC00"/>
                </a:solidFill>
              </a:rPr>
              <a:t>RECURSOS</a:t>
            </a:r>
            <a:endParaRPr dirty="0">
              <a:solidFill>
                <a:srgbClr val="FFCC00"/>
              </a:solidFill>
            </a:endParaRP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smtClean="0"/>
              <a:t>Itens, equipamentos ou parte dele, produtos ou sistemas.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AutoShape 2" descr="data:image/jpeg;base64,/9j/4AAQSkZJRgABAQEAYABgAAD/2wBDAAMCAgMCAgMDAwMEAwMEBQgFBQQEBQoHBwYIDAoMDAsKCwsNDhIQDQ4RDgsLEBYQERMUFRUVDA8XGBYUGBIUFRT/2wBDAQMEBAUEBQkFBQkUDQsNFBQUFBQUFBQUFBQUFBQUFBQUFBQUFBQUFBQUFBQUFBQUFBQUFBQUFBQUFBQUFBQUFBT/wAARCAI/Aj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KKKACiiigAooooAKKKKACiiigAooooAKKKKACiiigAooooAKKKKACiiigAooooAKKKKACiiigAooooAKKKKACiiigAooooAKKKKACiiigAooooAKKKKACiiigAooooAKKKKACiiigAooooAKKKKACiiigAooooAKKKKACiiigAooooAKKKKACiiigAooooAKKKKACiiigAooooAbto20tZV94q0XSyReaxYWrDqJ7pE/maANTHtRj2rkZvi94FtlzN4z8Pxf7+qwD/ANnqO3+MngG6kWO38b+HZ3JwEj1a3Zj/AOP0XJ5l3O0oqGGeO4iEkTrIjDIZDkGpqCgooooAKKKKACiiigAooooAKKKKACiiigAooooAKKKKACiiigAooooAKKKKACvjz9o7/gov4T+CniS78LaDpj+LPENm/lXjLN5VpaSd0Z8MXdf4lUfL3OeK+ub5ZXsrhbdgk5jYRsezY4r+dbxha6vo/irWdP1iOWDVrW+miu45x8/nB237s/7W6pab2C1z7j1n/grd43mjcad4S8O2jdmmlmlI/wDHlrhNW/4KmfGfUGb7JPoWmqx48jTd5H/fbNXxndeZuUoN3qtRIs6spOFXvupWkRyn11pf/BSb44+crN4rtZSx+6+lW5X/AMdWvpr4Q/t4fFm4t45PFPgay1+wOHNxYzCxutnfCNuR2/2fk+tfl1ol0LXULeed1aKORHk+62F3Lur7a8P+ItqQXFtOHgkCt8p3KVqZXgFlE/Vvw14gs/FehWGr2DM9nexLNHvG1gCOjLngjoR61sV8TfAv4wT/AA/1iO2vGkbQLtwbiBv+WLH/AJaovb39RX2lDMlxCksTB4mGUdTkEHvVRfMiyeiiirAKKKKACiiigAooooAKKKKACiiigAooooAKKKKACiiigAooooAKKKKACiiigAooooAKKKKACiiigAooooAKKKKACiiigD8mf2/v2vPF2s/FTXfAugaveaH4Z0OU2VxFZu0T3s648wu45xuOwJnHy5718T3niK5umLyyu7MdxaR93zGvsf8A4KCfspeLPCXxU1/x5pek3ereD9ana+lurJGlaxmf/WpMi8omcsH6fN14r4ku7VPM5kX5eu11qeUmMerHtqxkbAf738OK2PCVnceItatbC3Cu9w+0NJ90f7TVyskabj+8j2/79dB4M8QJ4V1q1v5XVooy2/n7qlfmotylr3T6w+G/w18R+F7hJND+JOvaDKo5j0e7eFB/wHdg1+iX7LXxU1bxJ4ZXw74x1qHV/EtiSsV/5flPf2/8LOnTzF6Nt68H1r8/PBviSC6jtbi3nE9vOivDKv3ZF/2a9k0HUrnTbiz1Czlkguoys0csZ2sP7rVz800xH6PUVw3wl+IMfxE8JwXrqseoQ/ubuJez/wB4ex613NdK2AKKKKYBRRRQAUUUUAFFFFABRRRQAUUUUAFFFFABRRRQAUUUUAFFFFABXifxc/Y/+E3xs1ZtW8TeE4ZtYYAPqVnK9tcSY6b2Qjf9WzXtlFAHzfpP/BPf4C6WqofAqX+P4r2+uZf/AGfFdlo/7JHwZ0H/AI8/hn4aXnP73T0lP/j+a9d2ijaKfMx3ZxsHwf8AAlvp81jD4M0CCymjaGS3h0yFEdD1UgLXzP8AtEfsk+FfAnw5l13wBozaSNKZp7vT4ZXlR7Y/fKK5bbs+9gcY3V9l1WurSK/tpbe4jWWCZSkkbDIdSMEGlvuI/L/wrrj3Uiw3E7T/ACKiNIdzBR91a+7v2bvE0mveAVs53MsumSfZ1kb+KPqn5cr/AMBr4A1zR5PBPxA1rRWGP7Nv5rdf7u0Oyr/47X2x+ybcI3haV94zNO6hfoFP/wAVWEVyuxJ9BUUUVuUFFFFABRRRQAUUUUAFFFFABRRRQAUUUUAFFFFABRRRQAUUUUAFFFFABRRRQAUUUUAFFFFABRRRQAUUUUAFFFFABRRRQAxlDKQRkHqK5RvhL4HeUyN4N8PtIxyZG0uDcf8AxyuuooA5pPhv4Sj+54W0Uf7unw//ABNSSfD/AMLyLh/DmkuP7rWMX/xNdDRRcD5P/aS/ZX8K2Pw61HXfAnh2z0HVtMd9Qkt9Mj8qO5j6zLsX5Q2PnGB/Cf71fOfg/wAXS3mlW+n3DrcW6HdBuCsyf3lVvT/Zr9NZoUuIXikUPEww6MMgg9q/L/xv4Vf4X/FXX/DRTy4LC9ZrVmHWB/ni/RhWVRcxPW59Jfs3+KP7D8dpYSOUt9Uh8nb/AA+YPmT/ANmH/Aq+ta+Afh1dPNrmiSROVmW4j2Mv3g275a+89PvF1Cwt7lek0ayfTIp09ii3RRRWgBRRRQAUUUUAFFFFABRRRQAUUUUAFFFFABRRRQAUUUhbaMmgAyKMisa+8XaHpSsb3WtPtAvVp7pEx+Zrj9Z/aO+Fnh0N/aPxF8L2xXgq2rQFh+AagV0ekcUcV4Dqv7ePwF0fd5vxI0ycj+G0jmuM/wDfCGuR1L/gpr8B9P3+Xr+pX+0/8umkznP/AH0oqboXMj6uor4s1L/grB8HbVsWum+LL/8A2o9NRB/4/KtcvqP/AAV78Dw5+xeAfElx6NcS20P/ALO1LmQ7n33RX5q6z/wWIaRdmjfCxhL/AM9L7WVI/wC+Ui/9mrzjxJ/wVu+K2pQyRaT4b8L6MT92Z45rll/N1B/KquFz1j9rLRRof7Q+riMbE1KG2vR/vFNjf+PJ/wCPV67+y94mk0u60vR5Y9m/UZkKsNpRvJ/z/wB818bXX7TmpftKahp2u63aWmm+JdMsksb2Kx3eVPh2YXCq3Tdu+7ztr6b+FPiqXVPjFaXswjRrvVo7l1iG1AXX5v8A0Ksna5PU+6qKKK2LCiiigAooooAKKKKACiiigAooooAKKKKACiiigAooooAKKKKACiiigAooooAKKKKACiiigAooooAKKKKACiiigAooooAKKKKACiiigAr4Z/bo8OjS/id4e1yNAqapYNbytjq8L9f++ZV/75r7mr5g/b00VLr4caBq+P3mn6qqf8AmidW/VVqJbCZ4Z8Gb4Q+KtGeXLRLOr9fSvvLwRex33hu3aP7qPJH/AN8uwr89PA1xaW+g2t4krfbba9aLysfKEKKyurf7yuu2vs/9nDWv7S8H39uz73t7xj+DqG/nuqY6aDPXKKp32pWulwNNeXUNpEvJknkCKPxNedeJv2nvhN4N+XV/iL4btZP+eS6jFK//AHwhJrQR6jRXy34i/wCCkXwM0R5Et/EN/rbr/wBAzTJnB+hdVFeaeIv+Cs3gezlZdF8E6/qm3o13PBabv/HnNMZ930V+Y2vf8FZ/F90zjQ/h9o1gv8D6hfSXB/75RUrzXxF/wUr+N+rMzWmqaLoiHjbp+mI5H0MzPQB+wPFNZlVSSQAOpNfhTrn7Zfxr8Q3TxX3xK1+OJz/q7KdbX5f+2arXB65488Sa9Kz6v4h1nVFf+K81KaXP5u1T7wan70658VvBfhnf/a3i7QtM2feF1qUMZH4M1ef61+2l8ENBYrdfEnQ3Yfw2szXB/wDIYavwxv5EZPMEa7v9odaZDMZI+hjX+7mn7xNpH7I61/wUw+BOkkiDXtS1U/8ATjpUzfq4WuG1r/grR8N7U40rwp4m1LnAaVLe3H6ymvyaaZ45mKkdf4auxyCRV5G7FSOz7n6P65/wV4b5xo/wy+7/ABX2sD/0FIv61wmsf8FZ/iXeRuNO8J+GdN9GkE9w4/8AH1WvhtZBtzyv+98tPqkB9Q6n/wAFPPjnqjMItX0jS1bj/RdKibH/AAJ2auP1f9uj476wo8z4j6hACefscMMP/oCV86XMg3KSCzMdw2/3qm8x9uzJxUisj1jVv2kfixrcf+nfEzxVcK4+7/asyr/3yrVx+qePPE+pTf6b4g1i8VurT38z5/N6wI7zbGocbv8AdqZ8TKfk3N/tfLRoHKuxK0P2pHLgzt9795uZv1qusaW648oP6bU21PHiNfk+Wl4ZcEVSKERty8grWYkhVuCVar0kghXqfZcVQkYszP8A3vmoYD/tEm3bn9KPOfawz8tV3hRk5G7/AHjTo23bcfN67TuqVYCZJiq4ydtNdtzYGWXstRecm7G9ak3bqAL+h69eeFdYg1Syf97Ht3x5+WRP4lav0E/Zs+JGmeNvEGh6vpko+S6tlngY/PC4ZNyt/wDFV+drt8zMWH+8tbPw3+ImsfDHxdZeIdAk/wBIt5leS2lPyTqG3bHX0oaIa+0j+jTbR92vJP2bv2iPDn7S/wAObXxPoLSW1wjfZ9R0yZszWVxtDNG3qOcq3cfiK9barKTuOooooGFFFFABRRRQAUUUUAFFFFABRRRQAUUUUAFFFFABRRRQAUUUUAFFFFABRRRQAUUUUAFFFFABRRRQAUUUUAFFFFABRRRQAUUUUAFeKfthaP8A2t+z/wCJSAGazNvdj/gEyZ/8dzXtdcD8eNL/ALY+DPjW0H3n0m5I/BC39KTEz86vCd4YY7iB87ZNjjn+L/LVzP7UnjLxD4R8H+H7vQPEGraI1xdNFPHpl89us67N3z7G5K9v95q0PDNwGuEIPy7OOKwf2to0m+FOgyE7p01Vdnvujespbk9D5r1TUL3xA7S6nf3mpO38V5cPN/NmqqtrEqjZGqf7KjFHMaLgD3WnMqM3JB/2a0XuliswVKz+WuWfHGf4RWhuG5hn5lpkm2Pc5P3vlqthoa1xHHD1+6Kq3MgZVkBO4+/SopmLHnLLSbdy/J81G+pVjOulK3Gefm/iq1Dlk+enN91v4v8AZpsf3F+Urt/houBPJsXbjHTmoljEabB92lqKZgvB+63WgXxFCT5nYjO1vm+anQttfkblYbetEmdvUbV6LTKCTSZQ3OBn+8w3USMVRiAG20yFhtbAZdx/iFLcMfLbFJAZVzmRs4LburL96mxqFZhv3N3/AP2aGmEjNGmN3ZqikxCyhcK3+zUgXFx/FnbU1vIVbr94fxHbVKGY7P3m7d9GqwmN3P3aALk29W3jG7H3cbmqVJN3UEcbqp283lttwP8A0GpNpVmbhud3T/2bbVfCBYkkCpuzWc7eY+SBuqVlMjM4i2rUNMCKRXZsDKr/AHlNEamPaPmb/azT/wAqijYSM207tp/iqAEmzC28jezdGbtT45vMbPPuuOlEzfwfLub+FjVZVdeMCJW/iY7abYF6oIV2sowV2/KeKdHIW3dGXPFTR/M6j+8aV+YD9If+CQd4lvq3xJ0/OHmt7C52r0+R5kY/qtfpdX5Uf8EmdSFn8aPEtgflW68Plk9zHcRf/FtX6pyOI0ZnIUAZLN0FAD8ijIryPxD+1N8MvDl9JZzeKbe7uoyVaPT0e4Cn/eRdv61w3jP9vL4deFfDWratDHqmoSWVrJMkK2uxZXUfKmSeMthc4p8yFdH0rgUcV+RA/wCCtXxRuLyZ/wCzfDttAzsyRLaSnYv8K7i/zfWtfTf+Crvj6Rwbiy0ZkH3vLtW/+LpX8gufrDRX5q6L/wAFZdQaRU1Dw5pkqD7zQ+dEf/Qnr0XQf+Cp3hC8VTf+G7i3B6tDdhv0ZFo5kFz7lor5V0L/AIKN/CvWFAl/tSzdv4WhR/5PXb6X+2d8I9T6eKBaN/dubaVP/ZcUcyC57jxRxXAaX8e/h1rG0W3jXRXZhkB7tE/9CxXU2PirRdWA+xaxY3een2e5R/5GndBdGxRSZozVDFooooAKKKKACiiigAooooAKKKKACiiigAooooAKKKKACiiigAooooAKKKKACiiigAooooAK434t+INJ8L/DHxRqmvXyafo1tps5url+iIUK/iecAdyRXZV+c3/BZXx5ruj/AA18D+FbAyxaLrd/cXGoSRj5ZGt1RoomPply+PVF9KBM8i8PzBbe3OPnUba8v/ac8fRaxqmieF7WcMunyNd3e0/KHI+VW/4Du/76riNY/aGez8MWFpoce/VHgRZ7phlYW2/NtXua820m4ka4e4uJDPPId8ksnzMWPzM1ZW1ItrY6GZgsTH+77VFJIitsLmNj/dpvmOy7wR/wGobiQyMqHCrnc1aWNrEv2jqcK/4VA8hb7lNlYKmBgtUXO2tGxtjnbd1qVmCr8nytndUXln0p7fKir8zM38NLzAhZdrcDvztoT7uT/wCO0rLSfxdf+A1nbUgGzt4psihh03Uqq+7kjb9KTaki9d341QFO5+VlTj5f4V7VDViaMb2w4Vl6L93/AMepiqWZT5Z687fmzSuA+GQxru5bf/3ytTyM/kvnG7vVVmO9gmdv91vuih8LHguGZvm2r2qeVgZ0zBWXIC7flKrUUincuRt3f3jU7ySMrAodynhlFQLIYZM42t396afQq4+Fgzqj/MrdNx6VcST5uvzf3lFUNyK2cb/4vmp0dwVfn7n91RT9CTVhuCvBP/Am+ai42MoeNP8AgSj5ahjkPUblb/vmppJHZfvhv90/+y1PoAeZ53yyZ+XqymoW+9gfMv8Aep8issjbx81Nb7q/3asBKa2W6HbQ2P8AvmqtzMfuAFd394VHUCwsfzNnLbv4WNJMsbMpf+GqaXBXr8/+8aPtDr9zC0agOWQw7gMMq/KFb+7V2zkEjRt/d/hzWa7btvAX/dFTWsjK+zH3qAPtT/gmTqhsf2ptKgY4W80u+txz/sLL/wCyV7x+1t+01qHxD8S3/gvwtfNb+E9PkaG9ubdyv9pTK2HXcv8AyxVvlx/GVJ6Yr4W+BPjzVPAPj+y13Qjs1GOC5t45M7WjaaF4t/8AvLv3D3Va948MeHQttBBEm+Vgvfdlqb7AyDwz4E8TeMbxrPw3otxq8yJ5his4iWRPU9hVD4l/Cf4gr4X1LR7/AML6zpT3Mezzbqwl8r7y/wAQVv7v3q/VL4HfDGz+FXgOysEjX+0bhVnv5tvMkxHT6L90f/Xr0ehJRA/nQuvgv4lsZGT7PFOw+Xas21v++TWNeeA/Edizebo12u3+JU3L+lf0W6t4L0DX1K6noenagD/z9WiS/wAxXA61+yz8K9daRp/Btjbu3/LSz325/wDHGAq9AP5+pLe9sW2S29xB/wBdI2pEvp16SGv24vv2BfCd5q17KdavYdMkx9nsUhjcwHA6u+7eN2W6CuQ8Q/8ABNLQNQDNZ61aSM38N9pKN/48jD+VO0QPx8XWLjd1H5Vet/FF3b7SkjK2f4Xav0l8Q/8ABK+6bd9iTQ7pf+mU81u36qwrzDxF/wAEw/F2n7jFot4y9m0++hmz/wABO00cqA+O7b4garbsojv5VXvuetm2+MGs2vH2v5vvbmRf/Qq9d8SfsD+NtDUsdO1q3/6+NMdl/wC+k3V5zqX7MfivT3ZPMtWZf4ZC8Tf98uoqXTDlNbR/2pPGOjsn2bWbuDb/AM8ruWL+TV6X4P8A24vib9ut7aLxVqkERkCmSW7MqIvqQ6tXz7dfA/xja7saV9oVf4oJkf8A9mrpfhR8OdRt/Enl6/pV1Z2qHzT5se1Xx91d1Ryk2R+gH7OP7bOt+JvH2k6FrvjC28TC9u0sjZxacsbpvbaJBKNucHb8u0/xV+glflp8PdS0/wAP61p15Fp1mt1ZzJNa3S26743B3K33f9mvvX4SfG6z8fbNOvvLtdZ2bgEP7udf7yeh9qlSTdhJnq9FFFalhRRRQAUUUUAFFFFABRRRQAUUUUAFFFFABRRRQAUUUUAFFFFABRRRQAUUUUAFfE//AAVu0VNS/ZYguzGGew8QWcok25KBxJGee3+sFfbFfMn/AAUh0X+2P2NfH+Bua0jtrsf8AuYjQJn4WWKiN8H5W71vWDGNxnCL93cvesS3XauNgVh97jrWpazBtv8AeQfdb7tRuM6ZPmiXhW/i67aiZdszDj5qLdvVN3+zn+Ku00/4Y6zqFg15LbrZWsab907/ADbf93/dq7lnF7RtbJpjY7N/s9K0Y/szM0dxIdyn+L5VrUt7W0bd5Qj3L/E1JyQbnOt8qZyW5oZU25JJXP3q6iTw/bzR7OVb+8tUpvCr/wDLCQN/ssKaqJgc/RWncaDdwrkR71/6Z/NVCa3eFsOjBv8AaG2gjlI6Tbt4ACrS/SkVmZeR81FwGtGjN0G7+9ioJrfc2AT7bjuqyuevP+7TWVWZsgMy/wB4UAU/LaNucru/vH5f++qif5eP4c/eq+rHcuzy9vQ1UuV27c5Vv+A0rgUWby1wdyr935f/AIqqrt8zEY/9Cq86n5Tja/3dy/NiqtzIGf8AvYH3qaQEFP8Autknd6bfmpn3uT96l3fJjC/71AFmGQ7xiParD86tbhuxn5qzVYr0xwd1S/an+U52/wCzip9AL9NSRW3AE/3TVVbz1T5v9mopJjN1x7VQE9zcDbhHHvVOim7dzUvhAdRRTmjdVyUK/hTAbQkm1+PlP3hRVW6meGRP7v3vrSYHrvwSh+3eJELnbsRmr7Z+Dekx6x4t0a28vd9ou4U/N13V8Tfs7zC68RXH+xCv4Zavvb9nBXk+J3hiMgbVvo26ehrN7kNn6O0UUVqWFFFFABRRRQAUUUUAFcz4u+HPhnx5JYv4h0Wz1drGQyW/2qMP5bFcH9K6aigDhdW+B/gHXM/bPCGjuSMbo7RIm/NMVxet/sefDLWI3EGkXOlOekljeyrj/gLMy/pXt1FAH51/Gb9nvXfgXeJqtrcyar4baQeXqCfJLbP2WQdvYrwf9msjwH4wu49SSVLuRL1JPOiuV+8H3bt3/fVfop4k8O2HivQb7RtThW4sL2JoZo2HVSP51+ZGuaHefD3xlqmi3Ln7Rpd08Jk/vqG+Vv8AgS7W/wCBVnOPMrolo/SH4Y+Mo/HXhK01AbVuh+7uY1/gkHX8+v411tfL/wCyj40E2qXmlvJ8t7F5yL/00T735q3/AI7X0+elOLuhp3FoooqxhRRRQAUUUUAFFFFABRRRQAUUUUAFFFFABRRRQAUUUUAFFFFABRRRQAh6V5B+15oZ8Rfsw/FKwUEs/h68kG31SJn/APZK9fbpWB480VfEngfxDpDDK3+nXNoR/vxsn9aBS2P5sUkbepyGUnhav2f+uUfd/wBqqDQ+S7R7FZ49qnd/eHy/0q3CwWRSTt20kNHtHwZ8MxapdPql3AHgtjshjb7pf+9/wGvXfEV48ei36P8AKr27ru/hHyt61jfBzSfL8G6cAPvo0x/Fq6j4i2MWk/D3VtRMfzoixQ7vm/eO21aJIJe6fJt0zx3c5+//AEqCO+kjbr97+78tXZrX+CQF9p+9VSS12r8hG3+Ld/8AFUrdwLdv4iubUYRzt/usa2LXxpIqKJIl/wCBGuYazb267flqJ1MbYI20rJgejWviqyb74kib7x961Y9S06+TPmRPu/hkryNWK8j5WpVunV8b2/LdU8vKWer3Gg6ZfbswLu/vRHH8qy7nwLbyK3lXEi+iyDdXnzeILy15iuJFdv8Aeq7pvijUJpFjN/Lub+87bRR7wrnRXHgnUI9pjEU6/wCzJt/nWXdaPqFmyl7aVV78bl/76rZuZjHHE/2+a4lfqq7lx/49W5ovhPxXrVj9p07w/NqiN9zdNsz+dXr2Cx54zFdzNgD/AL6qldMZGYOR8o+8tdv46tZ4Y7AX+iNoOqR7reeKSPYX/iRmU9f7u5eDXEXSiN1HH/AaHZDIlXbVO4YxzZT5VI491qzJII+v86pzSFnbJLL25pogiopzfeXJ3U2mAUUUUmAUUbqNvrUgFFFPX5toxu/3asBFWhlK9RVtFDbQka/cVtzVXbKydF/3f4aCrEVU7/8AhzV51MbYI21WvF3R8Y61BJ6p+zP/AMjLqP8A1yX/ANCr9CP2aFMnxO8Mnp/pQb/0Kvz4/ZjjDeItSJHy+Snzf8Cav0O/Zdj3fFHw1/12Zun+w7VL3Ia1P0KooorUsKKKKACiiigAooooAKKKKACiiigAr4e/ba8FnRfiFpfiSNNtrrFr5Erf9NofX6oy/wDfJr7hrx/9qbwM3jf4O6ssERmv9MxqNvtXkmP74H1QvQB8g/BPxkfCPjrRrt5NsEdwiyc8bD8rfo1fozHIJIwyncpGQa/KTSbry5UkBO1vm3NX6OfAnxgPGnwz0i9Z99xCn2Wfc2TvTjP4jB/Gso6MiO56JRRRWpYUUUUAFFFFABRRRQAUUUUAFFFFABRRRQAUUUUAFFFFABRRRQAUUUUAFIeaWigD+b74r6GPCvxW8aaMR5X2DW761CsP4UuHVf8Ax2uaXpXuP7dHhlvDP7W3xPtWXAn1Y3qjPaeJJv8A2evDI12r13elL3SY7H2j8MV8nwvpGAWT7Inb/ZrX/aCjEPwXby/+Wl9bYb/vpv8A2WsT4WzJN4R0OXGf9Fjyy/L/AA10vx2t0uvghqMiAM0d1bSjd/D8+3/2apY2fIzwht2Cd49vlqB4wu4EbWp32jduDmnPlo1A+6vStUmjQq/Z/LZjy27+8ajkYLw8ZZfpVx7c7VcfMuNxpnCsodCtTpLYCj5cUjlMFW77ahmhibcCSu3+8N1XZrVJNxP8P8WaqzWpVt6Y2r81QQZ1zavJJlCG49av+HfDep6teKLOwmumH/PIbsVCy7fvfLVi11a9sY3jtLu4gimG11ikZVK/7VVcD1XT/BuoLqWnPPp9y8XmJ5ytCy/L/Fur6U8M6tHbtGY0CIu1duMYr4x0H4leI/DrRfY9XuPKX/l2nfzYj/wE/wDsteu/DT42JrmqRWGsRxWV7IVWOeBdsU3+yy9j/OplqiT6e8XeBdE+KXh3+ztcgDLtLQ3Sj99avt+8h/8AZehr4M+KHw71T4X+LrjRNUQMyjzbe5jHyXMJ+66/54O4V95eEvE0clmlhONzxn93Jnqv92sf9of4Uj4rfDmYW0fm+IdHje906RR80ihd0sPvvX5h7qtZxl9mQcyPzzmjjm5zu2j+ErVN878Od3+1ndVm4jT5eCu7ptFVWUK2Ad34VuUNooooAKKKKAD/AIDRUqwjZvOdrdPu01Y33LgHc3SgAjhMm4jHy/w1cRXxwgT8OtEMb7GEh+9/wKn+Si7inyt/smoAE3sq5x/wGoZIwqt8u7bz12qKnSPavOd23nlqRo9yrvJX/dNFrAUHXbj73/AhVe5wtu/0q48cau37zbz93FUbiRZIWCOGZv4V+arA9e/ZdX/ioNWOPl8tPm/4E1fof+ynGG+Knh/jvI3/AJCevz2/Zdty2ra2QjLtSNTu7fer9E/2S13fFjRsc/JM3/kJ6ye5B97UUUVqWFFFFABRRRQAUUUUAFFFFABRRRQAVDNClxC8cih43BUq3Qg1NRQB+XnxH8HyfDv4ja9oLrtisrtvI3D78J+eI/8AfDCvor9i/wAaCPVtU8OyyEJdR/aYFb++nyt/47/6DVH9uLwObXXNA8W28eEukOn3TL/fTLxMfw3j8BXi3wn8XHwX420jVUJTyJ1Mnuh+Vv8Ax1qylo7kPufphRUFrcpdW8U0fzJIquPoanrUsKKKKACiiigAooooAKKKKACiiigAooooAKKKKACiiigAooooAKKKKACiiigD8VP+Crfh/wDsX9rS7vwoC6ro1jdZbplN8J/9AWvkGFtyckf8Br9Dv+Cyfhsx/ET4ca5tHl3Wk3dkW9WjmR1/9HNX54wqFTgFf9lqgSPrz4LTC68B6NznbFs/JmWvQfi5GJvgX4h4+4kLj/v6leWfAG487wHYDjckjp83++1eweP4ftXwT8Wx43MtjvHHo6tQxvRHxakJbcHw23+JTUSyIrcNtpGYM+R/FTXj2+3+9Wq90abHyMrKpBoVg0fPr97NMbG3n730pvP/AAGi47gcfw0jsI1yTtpaZIu7jAK/7RqSSKaRNuSFbduw33qptjdnH/fVWpsbfL4Xd/d7GoeYW6fMvTdUADwhV4cM30qNt9uykAq6ncNvytu/vU5mO/j5d38OafIrty5DNjjlasD64+DPjb/hKvC9heSSf6bH+5uP73mD+L/gXytX0V4Y1R/LtpwP36FcN97p81fCP7NmvPp/ii90qWT91fQeam5ujp/9ixr7D8J6h5KohG5G9vSudrlIPjr9qv4aw/Df4za3ZWcXlaRqWzVrBP4Uhn+fYv8AuvvT/gNeMXGzdnlWPt1r7z/bo8Bt4i+Evg/xxZwGWfRb6TRLvyk3MYZv30LbRz99ZV/4FXyn4Y/Z9+Jvj7adC+HfibVIvvCWLTZkT/vp1Uf+PVtvqWeaJHu6fepGU7v9733V9XeE/wDgmp8ffEiRNJ4WsfDsT9X1fUolYfVI95r17wv/AMEd/GN5Ij+JPiFpGnRk7jFp1pNcsPxdkFXYD89tvz/88lPy7fmqx9jC8lz8v92v1e8L/wDBH74eaewfX/GvibWW7ra+TaIf/HXb9a9c8L/8E3fgD4ZVC/gttclX/lrrF/cXH/ju8J/47SA/EfdArbDIA7Lt2s/zc10Phn4X+LPFknl6H4T17WXY/J/Z+m3E2f8AgQSv378K/Az4deB1RfD/AIF8PaQF+61rpcKP/wB9bc128arGgRAFUcAL2oA/CTw7+wz8evFGz7H8MtVtUb+PU5IbJf8AyI6n/wAdr1Tw3/wSj+NOuSA6pceGvDw/vT6g8z/lGjf+hV+xdFAH5keG/wDgjnfTGM+IvijHEo+9DpOlMf8Ax+SX/wBlr1fwx/wST+EWkRq2r6x4o16Vf796luh/CNM/+PV9wUU7gfOWgf8ABPf9n7w+sWz4cWOoSp/y01Oea6LfUO5X9K+Sf2qfhh4W8C/HS/svD/hvS9IsFsrV47ays0iRWKfNwq99tfqHXwH+3Np5h+NVhOELG50eE/8AfMsq0rgfL/hPQYtFuvKSONZpnZ55I0272Pzf+O/yWvq39kdd3xa0vjpFP/6Levm63j8vXXHH3Pur2r6V/ZGQN8VtOIH/AC7zH/yGayfvSIufddFFFalhRRRQAUUUUAFFFFABRRRQAUUUUAFFFFAHnPx88Df8LC+FOu6XGivepD9rtOP+W0fzrj64K/8AAq/ObTZDvVxhWxu2/wAQr9XWr80vjN4P/wCED+KniLSFTZbpdtcWy/8ATGb50/nt/wCA1MloDV0fb/7O3ixvFnwt0d5X3XFrH9lkbPJ2cL/47tr05a+Tv2S/Fn9k79Ku90PmXfk7ZOzup2r/AN9Jtr6yFTF6ER2FooorQsKKKKACiiigAooooAKKKKACiiigAooooAKKKKACiiigAooooAKKKKAPzs/4LKeH2u/hn8O9ZA+Sz1me0ZvRZoN384RX5UxsNigH7tfs3/wVg0VdU/ZMnuimX03XLC6B9MuYj/6Mr8ZU+7jG3bUCPpr9nWYSeDFAP+rupM7f+A177q0JvPhd4tt0+82l3DfN7Kzf+y185/s0zbvD2oxbh8t3/wCyL/8AE19L6Sv9oeE/EFv/AM9NOuF/8hNSkJ7HwYzeY2SD0ptSrC8mNifLimbdu0kfK1aIobRQ8wXdkhP4qsaDo+q+LLpbbw/o+pa9cMdoj020luG/8cVqAK9Jx1r3rwX+wZ8fPHCh4PAE2iwH/lvrtzHabf8AgBbf/wCO19AeDf8AgkP4o1HY/i74i6fpCH5jb6HYvcv/ALvmSMg/8dNAH5/P5Su+dv8Au4+aqSXkTN5SeWzudoVfmev2O8Df8Es/gh4VMUmsWer+MrhR8/8AbGoOInb+95cOwfnmvojwR8Efh98NY0Twr4K0LQtnSSysI45P++9u4/nQB+GHgn9nH4s/EIofDfw48R6jE/S6awa3h5/6aybB/wCPV774I/4JW/GrxMofWpPD/hGIn7t5etczBf8AchUr/wCP1+xlFAH52+Dv+CT1t4Et5tcl+IN/rfiW1t5HtLS0sY7a2ebYcI+5ndlPT7wrgPC906yJv3RbjsdW+8GHysrf8Cr9Ua/On9oTwj/wgvxw1+CNfLtNQddUtwo2j9999R/wNX/76qGJnsP7OmvRLqc+nShWVlS6jUgH54z83X+LYz19aCvz/wDhb4m/4R/xNpeob22pIrP7q3yuv/fO6vvDR5/N0+Abt+0bN397HRvxGD+NKL6D3NGiiitACiiigAooooAKKKKACiiigAr4f/brXb8UvC7f3tJdT/3+P+NfcFfDf7d0nl/FDw1g7f8AiU/+1noEz5qVf+KglwP4F/8AQa+k/wBkOMr8VrMfexZzHd/wCvmyNh/bcvPy/JX05+x7GknxQRwd2yxm+b/vio0uI+3aKKKsoKKKKACiiigAooooAKKKKACiiigAooooAK+Mv27NBjt/EvhbWUTD3ltcWkjLxnyyrL/6Ga+za+Tv282X+z/BSZ2v590w+mxF/wDZhQB4t4N8cXMmvPqkjrFcPcQ3Mix/KpdNvzf5/vV+ikEouIUkH3XAIr8vPCWWmaPJ3P8AxV+n2mp5en2qekSD9KziZxLdFFFaGgUUUUAFFFFABRRRQAUUUUAFFFFABRRRQAUUUUAFFFFABRRRQAUUUUAfNX/BRbTY9Q/Y2+IxkXd9nt7e6TjOGS5ibNfhWkySfcIdf7ymv6XdQ0+11WxntLy3ivLSZCksEyB0kU9Qyngivzm/b9/Zo8AWPjzwxrNh4cg0qTVLSaC6j0z/AEaOQw7Nh2JwDtYrwvNJi2Pjj9mab/RdXiP8M0bfmrf/ABNfV/gb/SLeeIk7ZI3iO7vlWWvEvC/gXSPAty40uKS3S42+Y0kjOx2/WvaPA8m3chIVmDVI9zwDwD+wb8dviNIr2fgeTw/YM20XniGdLQbf4Ts+aQj/AIBX0t8Pv+CQ91Miy+PPiHsPy77Pw3aY47r503/xFfox4dujeeH9LuGOTNaxufxQGtOrA+bPh3/wTy+BXw58uaPwbF4ivkO77V4ila+JP+4/7v8A8cr6C0nRNO8P2aWWlWFrptogwsNnAsSL9FUYrRooAKKKKACiiigAooooAK+VP25vBpuNH8N+LYF5sp20+7Zf+eMvKMf911/8fr6rrj/i14Mj+Inw38QeHmAL3to6wn0mHzRn/vtVoA/PfwzdHZgH5kNfenwV8Rr4g8E6dIXLyrF5T/76cH9Nlfnr4YuHhkVJUKS/ckVv4HHysv8AwFv/AEGvqT9nPxb/AGdb39pI5ZbMre7QvOwfJLj/AIA27/gNRHclM+qNtG2uKuvihYwr/o9ndXP4BBWbcfE2/mjBt7KCDP8Az1cuR/6DS9ohnpNFeNL4n1ma5aWfUrhueI4tqBPwH3q6O1+IUtsc3CPeZH3UQJg0lUUguehUV5pc/EzUJGxbWEMS+srs5/TFY954y1+6XBvfs49IVAP8qHUQXPYdtG2vFo9e1lR/yFbn/gUjVdt/GOtW/wDzEN/+zKgOf/Han2qA9eorym8+IHiCa0aO0awguO00sDvj/gO9a8n8XR/FPXlfPjANA3y+Rp5+yfyXP/j1XzoZ9Maz4o0jw5C0urapZ6ZGBnddzpF/6Ea+C/2sPiBoXxM+I9hc+G9Qj1C003T/ALPJcqCEd97udjfxdV+bpmp9e+Esmmxve+ITqWrSlN3l6fGZm3fw7pX6f98mvB/EmNN1BERPIfO3bJ8rUm3YTK9tcJ/a0oPorV9UfsVqsnxDuTjpp0hGP99K+S7PzG1SdyPlwqnd92vrr9iKPd42v34/5BrZ/wC/iU7WZKWp9q0UUVoWFFFFABRRRQAUUUUAFFFFABRRRQAUUUUAFfHP7eVw39veDIcbgkFy+3/eaMZ/Svsavir9umYyePfDMQ52aXK+36y//Y0mB4X4L/5DFogx884Xavuy1+oyLtRV9BX5gfDpRceKNJQANvu41/8AH1r9QV6VESIi0UUVoWFFFFABRRRQAUUUUAFFFFABRRRQAUUUUAFFFFABRRRQAUUUUAFFFFACHpXyZ/wUE07zfDHgzUAP+PbUZoS2P78X/wBhX1m3SvnX9uqxE/wSiucHNpq1tLuXsDvT/wBnpMmWx8C3ShbiA8NXdeCm+fI9G/75rhbr/lgc/deu38DsftyA/dz/AJ/9mqb6XFHU/Sv4d3H2rwH4elyDusIfu/7i10dcT8GZvtHwv8NN/wBOij8uK7arLCiiigAooooAKSmswjUkkKo5LGuP1P4raDY71t7n+0ZV+XbajcM/7/3amTUdwN7XdfsfDdotzfzi3idxGnBYsx6AAVy958XNJtYWaO3u5zn/AJ57B+ZNeb6l4rvdf8xb1TMfPeWBWf5Yxu+Qbfu7gON1UVtTcBhMTtb/AJZrXLKrroB3E3xfvr7/AI8rW3t1P8UjNKR/6DXP6x4m1zVo283VbiPj7kB8of8AjtUrHS44xtjQRK3zdOtaMNiFXGN7f7tK85dQPjrx5op8K/ETVLQJtiuJFvYPvcrJ8zf+Pbq9K+EPiJNH8Z6bdSfNa3B8mZf7yOu0/wDjrNU37TnhU29ro3iCOP8A1MjWU+3+4/zJu/4ErL/wKuD8MXnmWaSB9rwuv/fNbQd1qR1Pq+OxezkltpHLNbSNCfw+63/fO1v+BVOsI28DdT/D94NcSwvAQzX9gkxZv76fun/9kreTTf7+P+A1Djroi+UwUj7KKke3dWXj71bb2scK8vtqnJeWy/IJAzdtvzN/3zSC5mNG67sg0lXXmlk3CKzuZf8Adgdv/Zage11GRd40jUCrf3bVqdmVcrthV6CombdTriHUFXjR9T3f9ej/APxNcxr3iyw8O3CW+sz/ANkTv/q49QHksfpnrUOLM2uY6B5AvcN+NRfaB2y3+9XOQ+KNOvlU2mo2s+7p5c6t/Jqna4bb94sv+zWXvRBJG+l8F6j71UtW0HRPElu0eqaXY36N/wA/MCO3/fR5rGe+eNs7jt+tPj1Zl4zt/wB4UczWxVuxy+sfs2+B9WmeezgutGuH/wCWlrPuT/Z+R8it/wCCfw91P4Q+OormG8sNS0O6je3u55w8VxAnVGRRuViXCg89K1bfVtzY3/8AfNX7fUtzL8+7/ZrVVn9oVj32z1C31CPfbzJOvqhqzXhdnqTwurxSNE/95Ttaur0vx5fWuxbgLdx/3jwfzroVRMZ6TRWVpfiSy1ZQIpNkh/5Zvw1atagFFFFABRRRQAUUUUAFFFFABRRRQAV8P/ts3Bm+K2mRDnydHRvzmkr7gr4J/bIvPO+OEsWd3k6Vbrt9Pmdv/ZqXQDgPhFCZviB4ei5bfqNuu3P+2tfpovSvzb+Alqbr4t+FEzu/4mMbHj0O7/2Wv0kXpURJiLRRRWhQUUUUAFFFFABRRRQAUUUUAFFFFABRRRQAUUUUAFFFFABRRRQAUUUUANWvHv2ubH+0P2efF/HzQQx3A/4BMjf0r2Fa4X476edU+DHje3AyzaPct+UbN/SgR+WN026FHD7vn/irtPCUm2+iIJ3bvyriHk86zTgMuAw211fhObbcQfw7ttQCP0c/Z9uvtXwk0Fv7iyx/lK9ejV5F+zJeI3wng3OAkN3OhZuP4t39a7TWviV4U8Oqzal4j061YdY2uUL/APfI5qxnUc+tHPrXi+uftZ+BNLZ0tJr7V5F6fY7Vgh/4E+2vN/En7bF6qlNF8Lwxt2k1C6Zv/HUUf+hVHMhH1hmoLq6itIWlnlSGJeryNtA/Gvz78TftUfErxAzpHrcekxH/AJZ6bbKjL/wI7j/49XmOteItY8TTGXWdXv8AVpfv7ry4eXH4FsVHtPInmPt/46fFnSr3SItD0LW7S+uJ5v8ATlsrlXKRgfcJX7u4/wDoJrzbw9qnl/6O+NnZq+ZPCWuDQ9ct97xrZ3P7p9o27Du+Vvpu+X/gVe8aZcCaFS5LMtc0uaepaZ6lYqG+cP8A8BrTjjO5SR8tcdoutGFlSVj/AMCrr7OZG6H71Z6g9jShjEa9P++a0oYwqKRWakgrRtZvMTB+8tbRA5/4neA38bfD/XNOjG64mtWlgX/ponzp/wCPL/49XyR8O7j7Z9otz96SB2SP+IMnP/spr9A9B00awpkMhSJMZ2/e3V8MeLNLi+G/x41zTrdAlla6kzRxt2jmRXC5+j10W7CZ7X8M/Fm3T/D9mJY/PhuHi/ev8m2TavzY7btrV9DW/guWRQby/ct3S1GxfzOTXxT4b1J7d8RkfL8w2n0/ir7y0W8/tLR7C8znz4Elz/vKDVJDKdv4R0m3YEWUcrjndL8/861IbWG3/wBVDHF/1zQCp6KqwBRRRTAKzNd8O6Z4m097DVtPtdStH+9BdxLKn5GtOigD5h+In7DXhjWvOuvCdzJ4dvD8y20mZrZj/wChp+DH6V86eMvhL8T/AINu8tzHqUVgnTUNNne4ttv+1/c/FRX6T7qayiRSrKCp6g0rInlPzE0f45eJdL2/afs+rwL/ABSJsf8A76X/AOJrv9D+PGh6phdQjm0l/wDpoN6f99Dp/wACWvp34ifst+BPiC09wdO/sPVJf+X7SwImJ9WT7jfln3r4F+KfhWy+GvxD1fwm+oi4l0+RU+1NH5QkVkV1/ibH3qzlTQ/ePpmy1i01C3We2uI7iBukkZ3L+laNvqDrt53f+hV8f6XqWqeH7n7Rp15Jayt/zyO1X/3l6GvV/B/xqiumS011I7edul1H8qH/AHl7fyrB0rBc99sdS3NyS341uWt9uVefl/vV5zZ333ZIpA6sP4T1Wuj0vUNy5U//AF657j5Ttra6KupU7f4vlrs9B8Zyx4iuT9oTO0N/EP8AGvNrG6+VSD8vf2rWhkO3INaxmQe0Wt1FeQiWJg6H9KsV5n4d1yWzkUr91vlKt0NehWN6moW4ljPsV9DXbF3LLVFFFUAUUUUAFFFFABRRRQA1q/Pf9rqSSb48a3s5WOC1Tr/0xVv/AGav0IavyQ+PX7R3hrxJ+0F4z864+xpDqBso3+ZlkEKrEH3ds7M47UnsJ7HsH7Mtqbz4xeGRjGydnK/SJ2r9Ea/Mz9kH4seF7746+HbO3v8A7VPcyS28aouFDmF8cn/dav0zqIggooorQYUUUUAFFFFABRRRQAUUUUAFFFFABRRRQAUUUUAFFFFABRRRQAUUUUAFYPjiz/tDwT4gtMbvO0+4i2/70bCt6obiFbiCSJvuupU/jQB+OlvhtNRD97YtdR4ZkDXMRwfl2rXPSL9nS4gI3NHI6fN7Nt/pWt4bYeZEQnzfdNQiD1O/mPlpEbmZbfG7yFkbYW/vbelUFks7VM7Bt/vY3Vv2Pw68VfEC6T/hG9Dk1SONFSWfzESKNv4VJdv7td7oX7F/jLVhG2s65puixN96KBXuZF/9BH60Ncw/ePFL7WoFVQkYX/arnr/WPMbLvsb727Nfavh39iXwbp7LJrGo6rrko6q0ot4v++U5/wDHq9S8N/BXwL4RwdK8K6XbyDpM8Akk/wC+3y1TyBqz86NB8D+J/FzqNG8O6pqmf+Wlvbuyf999P/Hq9M0D9jb4i+IIsXNnYaBBInL311vcf8BjzX6ALGI1CqAFHQCn7a0sHKj8sPiV8B/G3wtLrrelyNp2cDULf95bH/gY+5/utit74U+PDfKmkX8m29jGIJG/5bp/d+q/rX6VzQR3ULxSxrJEw2sjruBHoRXgvxP/AGOvB3jYveaIH8J6vnesunjEDP6mPt9U21LiNe6eX2Mgkh/2lre0vUpbVlw5auP1XwX44+E8vleK7A3+lR/LH4g04NLCV/6bL1j+rcVq6bqiXUayRSCVGG75T8p/3WrllHyK+I9FsdYiuFXqr1qx3Abv93+KuAtpiu1x8ytWvZ6lIv3GLKv8LVlrEVuXY7/SfEN5pE2+Ehlb76uODXyP+0RqA1D4565eCIQeZDasyqd3zeSq/wDstfR9trG75CPm+tfK/wAZpjcfFzxAT8y5hUbv7oiWuiEubQGaXh6TdHF8x/8AQc199fD1i3gXQCc7vsMP3v8AcFfn34YYSJECd24KtfZ/gfx5LY+GdIglgSaOO1jQMvyHAWtb2A9XormbPx1pl1gStJan/povH5ity11C1vlzBcRT/wDXNw1XzIC1RRRVAFFFFABRRRQAV+ZP7SVrBqnx08atPFv/ANOWIMo9Ikr9Nq/Mj45MZvjd43k/hXVZF/LatJiZ63+yj8I/DXjzSfEdhr+nR6larHD5TScSQkl/mRxyDVn4kfsM6jZLPd+DNTGow9RpuoEJMP8AZWUcN+OK7P8AYnXdp/iJ/QWy/wDodfT9NBufmr4Xvtf+HOtL4e8SWF5psTHYkV4jI0J/h2+qN/s8V7N4eunuLhsfMmOa9w/aG0HRPEngOXT9VjVruZwLF8fPHJxlgewx1rx/T9FOnwrHFIVVf73zMa46yV9BHUafHtVCw/4DW3DHtXAAXca5yxvLiHaPvqtdDpt4l1IiFNrN1Vqzi0I2NPjdZFx92us0HUPsd1sY/upOD7N61m6VpclxJ5cQ3N94t/CK19ZsY9Ns7eJTl2Zmdv71dlONizq6KrWLFrG3LfeMa5z9Ks1oAUUUUAFFFNZgq5JwBQA6iuC8VfGrwj4TJjuNUW7ul/5dbAec/wCnA/4ERXlOvftIeItekNp4X0ZbDJ2rPcjzpT9EHA/8eqboD6C1rWrPw/pF5qd9KsFnaRNNNI3ZVGa/I7W/CukeJtXvdQ1TRrO6Sa4eUSXMC7+WZq+ufEHhPW9c23fj/wAUG2i+8ILibfKR/sQjgfpXH+J5vDWn6Td2XhyzldZoGiuLy8Kszp/spt+T+dO4ehhfsf8Aw90PTfi1pU+m6PZ2cqyPKzRW6hxtRu/b8K/Ravij9jPS/O+IlxcEfNb2cjt9WZVr7XpiQUUUUDCiiigAooooAKKKKACiiigAooooAKKKKACiiigAooooAKKKKACiiigApKWkoA/H34ox3Og614yjso/NurW/vlhjxuywlfauK4bwx8dvC1qkX9o3FxptwvzSQT2zsyH+7wtexfGq1/s/4w+PIQPlTWblvl933f8As1c9pPl7UaSCN27SMiswpfZJjsfVX7AfxkT4haz4w0rTtNuY9FtoLa6j1G6jaIzSEsjIiHqu1V+avtGvjb9iG6e48ceJwzbtumw/d/66tX2TTKCiiigAooooAKKKKAGsoZcEZBry7xd+z/4e12aS80kN4d1NzuMlkn7iRvV4fu/iu0+9ep0UrAfKHiTwf4i8Ah5dW057iwHXUdOBlhx6uMb4/wARt/2qh0vVre8hSW3njnicblaJ1avrWvKvG/7PPhnxdcS39h53hjW35/tDSSI95/6aRfcf8Rn3rGVPmA8ySQSK2w180/FRt3xO1nPpD97/AHFr3Lxh4U+KPwnWW4u9It/GuioNx1DRw0VwgH9+E7v/AB3ivnXxV4kh8XeLb/VbeKaBJ0T91OFV0YLtZWx/u1FOm4sG7nQeF5B9oijB+T5V+Uf9819VaHdBdKs0XAVYVxu/3a+VfCuPtkSA7uVxX07o7f8AEttcH5tlVUXYEb6yD+KpEk+bKH5l/u1mLcOv+1/vVIl1tbptrLUNTobXxFqVjxFeygf3WO5f/Hq1bb4ganCuZY4ph/eZMfyrko7hGXOQv+9Uytu5FXeRZ3EPxJG397Yn/gEn/wBarI+I1l/Fa3A/75/xrg4/m67f+BCpo/L64Df7tHtHEybsd2nxA09utvdD/gAP/s1H/CwtL/uXP/fv/wCvXG+WPSjy024xVe0ZWp2LfEbTO0Vy3/AF/wDiq+G/ip8J/FuoePvE2uW2jS3thf6lcXUctsVd9hfcu5Bz92vrOO3iV+gFWFt4/lO/b6UvaCZwH7Guny6fpHiWOeKSGUSW4ZJQysp2P2NfSdecWbyWE7TQSGJ26sv8X+9612ei6o+pQv5kYV06svQ1spXBFPxR4PsfFlnFDd743hbfFNEdrof8Pavl3xh49034fePr/wALa351q9uUaG+aP91MjruB4+7/AHfT5a+wq8L/AGnPgUPip4bj1PSIwPFGlqxgVePtUfUwsfXup9frTcVLcZyWn6paX1us9nLFdQP0kidWX9K3tKk/fKwA/PdXxFY6tqng+/f7FcXWl3kcjJNF8yMGH3ldD/WvU/Cv7R2q6aipqOmW1+y/8tY5PJY/733hXO6ZN11PuXwfqETaTK7kIEbc3+fwpvmSa9qSbI/9FQ5LMP4f8TXx/fftWanDp8sGlaPBZzydLmeTztn0T5R/31XL6X8dPE2lu72+uX0Usz75ZPNb52/vMvSt0+VBzI/RKivgm6/aU8aWtw8UXilrhQeJY0Rkf/dyimoJv2h/Gl4W3eIr6P8A65uqfyWlzDufe9xcR2sTSSyLHGvV3OAK4jXvjZ4O0BmSTVkvJ1/5Y2I84/mOP1r4lv8A4iXmtN/p+oXd633v387P/Nquab4u0aF1a4sJ7jb18uZU+X/vmlzBc9+8SftO39wHj0HSEs1/huNQbe3/AHwvA/76rkJoPHnxKVptRvLyWwb77Tv9mtAPp8o/nXKW/wAXLfT0UaF4etLOVR/r7ofaH/76PH/jtMgl8cfFO5ZYF1HWudv7gH7On/AvlRaNZCOl/snwd4TQ/wBp6p/a1wn/AC66YPk3f3WlPH/fNZ2ofFq7hhaDw/ZW3h+zxtMsXzS7f9pz/wCy12Phj9lXXNQZJdd1S30lCPmitR9om/76b5R+teu+GfgH4N8M7JDpv9q3S/8ALxqh88/gp+QfgtXFWKPkS4h1DUNPvdZe2vtUtLWNri6vFjd4kC/eJc8Vwd148ivrZooIhbxMPuyfeNfcn7UE8emfs/8Ai9UxCjWiwqoGB88iLj/x6vzrgYMiYUNt/SqexLZ9e/sS2Za/167x8qWscW76uzf+y19ZV83fsW2nl+GdeuSP9ZPDGD/uoT/7NX0jQNBRRRQMKKKKACiiigAooooAKKKKACiiigAooooAKKKKACiiigAooooAKKKKACiiigD8wf2lbM2Px88dRqn+tu1lP4wo3/s1cJpvzQqP7vHytXrX7XdqYP2h/EOBxNb2sg565hC/+y15LpVvJcSRW6Rs08kiokeG5YttVQ1QQj6j/YXk3fEDxOOOdMjb/wAjV9rV80fsqfAjxP8ADPVtU1/xCltZtf2iW0enxyb5Uw+/LsPlH+6M19L00ikFFFFUMKKKKACiiigAooooAKKKKACvz1/ass47H4/awkMSxrNaWsxVBtBYoysfx21+hVfAv7Yi7PjxKwPXSrY/+PPSYmcP4R+a/t+m3ftLf/FUmqfErxX4d8T6lFaa3LFEt0/k2t5CroF3fLtyqnH+61N8Hr/ptv16qxr9AdD8J6N4m8EaHHrGlWOqqLGEf6ZbpL/Av95aSRNtD4j0v9ozxHa7RqGlafqKr1kgkeFv++TuWup039pTR5l/4mGiapZH+9EiXC/+ONn/AMdr6Q1P9mP4ZaoHD+Fbe3ZjuLWskkP/AKC2K5TUP2J/AV0ymzudZ05h/wA8rzeP/H1NLlRbb6HBaX8dPBV5x/bkdq39y8R7dv1Va63SfG2h6tt+yaxY3C9vKukfP/j1ZWofsM2jKfsHjK9iXsl1aJL+oZa43Vf2EfEWSbXXNDvP+vm2dD/7NWfsyT2eOaOZVMbh1/vKanjjkb7m6vm+f9j/AOJminNnZ2dxj+Kx1Vom/XZWNefCn4v+G1cyaX4pUDq1nfPcAf8AfDtV+zKufVnkzryD81OaS4XqBXxbdeNPHGhu0d3rviPTX/553Ujpj/vtarP8VPGMfP8AwlepfN/ekT/4mo9mRc+3Ptjr1jqb7Qq/fyn+8K+C7r4yeNYW48Uagm7o29eP/Ha7XwDr3iTxIyTX/ifWLpHVv3n2tlx/tcUONirn2H9s8teZNv8AvVr+HdcMdxLDH++eRMBU5ZT/AA1zH7OWgmXwlqDaw39q3UOovFHcXi732BE29frXslvaxWq4iiSNfRE21ai4jHxb2jQyAB8cgetSUUVoB5R8VP2c/CPxWZru9t5NN1rGBqVgwSU+m8dH/Hn3r5s8WfsW+NdDLvol1ZeIrVc7F3/Z7jb7h/lz/wACr7p60mMUE2TPzK1j4R+NfD+4X/hPWbdV/jW1eVP++k3CuZmt3s5PLu7e4t3/ALssbI36rX6u1Wu7K2vY9tzbx3Cf3ZUDD9aB2PykSaDvIv8AwErVyxkt5pNiZdv+mfzNX6dP4F8NyHL+H9Kdv7zWUX/xNXLPw/pmm/8AHnptpa4/54wIn8hUtXCx+dGjfD/xJrlwF07w7qt0x/u2j7f++iuP/Hq9a8I/so+LtaKSaqbbw/bn73mv502PZE+X/vpq+z6KEgseUeC/2b/B/hBEkmtG1y9HJn1H50z/ALMX3B+Rr1C3t47WFIoY1iiUYCINqj8KnoqhhRRRQB4T+2jefZfgVfx7sfab21h+v70N/wCy18D28Z+Qq/8AwGvtn9uy+WL4XaNak48/Vkb/AL4ik/xr4vs4900UZx83ymh7Gcn0Pvf9kix+y/Csy4/117I3T0VF/wDZa9tXpXmf7ONj9i+EGhDH+uWSX83avTF6UFR2FooooKCiiigAooooAKKKKACiiigAooooAKKKKACiiigAooooAKKKKACiiigAooooA/P/APbas/svx0il+79p0eB/qQ8q/wDsteU+Gfl1Czl2bfJmSXp1wy17h+3lZ+X8T/Ct1jAk0x0ZvpKf/iq8S8PR/vs5+XZ96oJP1Qjk8yNW9Rmn1neH5xdaHp8//PW3if8ANBWjVlBRRRQAUUUUAFFFFABRRRQAUUUUAFfBH7ZDf8X25/6BNvj/AL7evvevz9/bC1C2vPjxNHbXEU8sNhBFN5UgPlON5KNjo21lOG/vCgTOP8J/8hKDkdV7ba/RbwT/AMibof8A15Q/+gCvzo8Isft1vn72Vav0X8E/8ifonO7/AEKH5v8AgAoGblFFFABRRWD4g8baD4VjL6tq9nYY/hnmVXP0XqaAN6ivG9b/AGnPDFgTHpdrf63KvRoo/JiP/Anx/KvPtb/aT8XaozLp1nYaJF2Zg1xJ+Z2r/wCO1HMgPpu8sre/hMVzbx3MbdUmQOv5GvC/ib8M/gdN5p1uHS9Ju+p/suYxTD/tnF/8TXjeseKPEHiRj/a+v39+rf8ALJpmSL/vhNorP0/T7OOb95LDZIx5kYf+yjk1PtOxJyPjL4V+HptcNr4Uv9Rn0Tb802qRhZQ+7pFhQxXHdgK9I8M/Du28L6LFe6hKbC3RNtrY4/fXLf3tvYf7bfhVRNeFm+zRItpX/l+uU3P/AMBXoKq32uR2NtLqGqXm58/PPO+5jVW5ndgkfUPwBy/gaWQ53SXkh+b6LXpleUfs13p1L4YRXXKrNdzMit1C7to/lXq9WUFFFFABRRRQAUUUUAFFFFABRRRQAUUUUAFFFFAHyZ+31eJ/ZPgyzJ5a6uJiv+yEUf8As1fKWlR/6fB/eyua+jv287wP4q8H2mf9TaTTlf8AedB/7JXzvoMJk1NAB8zUMykfpb8J7D+zfhr4atz1Wxjb8xu/rXVtVDw/a/YdB0y2/wCeNtGn/fKAVfag0HUUUUDCiiigAooooAKKKKACiiigAooooAKKKKACiiigAooooAKKKKACiiigAooooA+Nf2+rP/ib+BbvG7K3cX/os/1r540HHmZx/s19Sft9Wpbw74NuQP8AV30ybvrFu/8AZK+VNBmKyIP7xbvUdbk/aP03+Hl0L7wF4cnH8enW5/8AIa10NcL8D7o3nwk8KzH/AJ8UX/vn5f6V3VWUFFFFABRRRQAUUUUAFFFFABRRRQAV+OHxm8E+PdH/AGhPiRrHh/VNMn+26/cyzWuoIyfNv29uPu7V3f7NfsfX5n/GbEfxs8cJgYbVpm+X73O3/wCKoEzyPw3D8ZLrUrONrvw5o0LyKr31sjTPCv8AeVD1NfpF8F/FHhn4b/B3wxpOq+KLZrq1tds0l5Ov2iRy5Yuybi2WZs18Y+EIx/aVuPm+9xXpOsapGskSS7VaNMBVjVfl/vbu9QJO59Ja1+0x4Vsdy6fFqGsOOjW9syIf+BPtrg9Z/ab8RX24aVpNjpiN0kuXa4cfltX+deISa0kLdFVe1VX8QFm+Q7v9lal85R3+tfEHxb4iyuo+Irx0f/llbuLeP8o8f+PNXLpDbws0mF395GO5v++jWK2sSt1cov8A3zVW0upNWuVt9OgudSuG+VYLGF5nP5UcvMJHRyalBHwx3f7tU5Na+T92BurqPD37PvxE8TMG/saLRLdv+Wurz7G/74Tc/wDKvUPDv7HdmuJPEniS7vz3ttOjW3i+m47mP6VXKh3Pna617y1/e3Cov1Vav6N4Y8S+JoTNpWgale2qhnNy0TRQgL33vtFfaXhf4MeCvBuH0vw7Zx3A/wCXidfOl+u98mu32jbjHFVYD8m/EHx4ks99vp1sZ3WRYfM+6v3tu76bW3Vy954q1HxNr0SXt4ZYlk/dxsdqBqy/HDG++IuuSxoP3mqXLhVHT981W7HRTHcrLcDDdl9Kzs5E35T9Of2YZYl+EOmQxzxTPHJLvEb7tmXJwfTivXDmvyr8E/EbXvh/qSXmj6hNZOv3th2q3+8vQ/7rV9bfC39snTdYWGy8W27WF1jH2y3U7G92TqPquaafcEz6foqhpGs2Ou2KXunXkN9aSD5ZoHDqfyq/WhQUUUUAFFFFABRRRQAUUUUAFFFFABRRRQB8H/txX63Xxd0+2B/49dJjDe2+WQ15T4FtftniewiA+Z540+b3da7T9ry+F58f9ZQH/j3t7aL/AMhK3/s1ZHwVsRffEXw/EB8sl/b/APodDIkfpOqhVAHQcU6iigsKKKKACiiigAooooAKKKKACiiigAooooAKKKKACiiigAooooAKKKKACiiigAooooA+bP27rPzvhXo9wBloNZiH/fcUq18aaP8AKygkq2K+5P21LP7V8Dbt8Z8i/tZfp8+3/wBmr4a0zEbxA4b8agn7R+hv7M119s+Cvh0/88xNF+Uz16lXi37JN19o+D9sn/PG9uE+nzbv/Zq9pqygooooAKKKKACiiigAooooAKKKKACvzS+OMWz44eOAFH/ISdt3/AUr9La/N/49oV+OXjQAfN9u3D/v0lJiZleEv+QlAR/s10PjaTydUXf8qNGreZ/d/wBmub8I/wDIUg3Z3Zr7M+EXwt8KeIPC9hrmp6HaalqLSSfvrpfNGA7KPkPy9vSmmKOx8oeGPCus+MJvL0PRL/WWzt8yCH90P95z8i/99V7B4X/ZK8U6xsl13UrHw9CesNqv2m4H/AuEH/j1fWtvbx2sKRQxrHGgwERdoH4VNQUeQeG/2W/Aeh4ku7K41+4X/lpqk5kGf9wYT/x2vT9I0XT9BtBbadY21hbr0itYViX8hWhRQAUUUUAFZviDWrbw7od/qd5Mtva2cLzSSv0UKM1pV+YH/BQz9tTVbzxbf/CjwPqA0vTdPfZreqx/6yaZGVmhQ/won8XdmXHQfMAeFp8SNA1a8UYutOv7m72CK5tZUZ3L/Mu7bg13SWYvpo45JTarv2llO1t393bT/AGi/E3xd4G0Z9c0bR5YtNdLrS4Lm1eGUN99Xl2N95m2t6/SuN0X9rz4g/AX9pIah48sbGWwu54zq2nraoyPaszfvYmPO9fv7mbJKtn71GsSOXmPo3xl+yf468K6Haa1pVuPFOlT2qXDrZoUvYNyK2DD/Hj+8hLf7NeOxzHzHT5kljO145Bh0b+6ynoa/XLT7631Kxt7y1lWa1uEEsMqHKurDII/CvPvih+z74K+LkTyaxpYg1TbhNVsf3N0n/Ax98f7LZFDSluFux8D+AfjF4i+Hd6s2lajcW7bv3kf3kk/31PBr62+F/7Y2geJBFZ+Joxo183y/a0+a3c+/dP1H+1XgnxQ/ZA8a+Ao5rvRl/4TDSE+bNqmy7iX/ah/j/4B/wB814bDcPDM6DKSxna8cgZWRh/CynkGos1sTdxP1wsb231C2S4tZ47m3kGUlhcOjD2Iq3X5h/Dv41eJvh1dK2j6nNBBnL2rtvhf6oeP/Zv9qvrD4ZftiaF4mWK08Rw/2Netx9ohy9ufr3T9frS5i07n0ZRVPTtStdWtI7qyuYry3kGUmgcOh/EVcrQoKKKKACiiigAooooAKKKKAPzP/aKvDffHrxlJnOy9WEbf9iJFroP2bLP7V8WPDo6bLsPj6KzVwfxRvv7W+K3jK5PzeZrFzj3xKyr/AOg16z+yXZ+d8VtMfsiyv+UTLRIhn3nRRRQWFFFFABRRRQAUUUUAFFFFABRRRQAUUUUAFFFFABRRRQAUUUUAFFFFABRRRQAUUUUAeQftY2n2z4BeKf8ApnHDL+UyV+fmltt8kj+I1+jn7Q9ob74I+NYQMn+zZX/75+b+lfnFpbbli/h2tUC+0fcn7G94Zvh9q1sx+aHUmf8A77jT/Cvf6+Zv2K7tW0rxRbD+Ca3l/NHH/stfTNWMKKKKACiiigAooooAKKKKACiiigAr85v2ioz/AML58ZDH/LxE3/kFK/Rmvzt/aUjK/H7xaOfmkt2+X/r3ioEzl/B+9dSiLgtzX378D8f8Kz0cDr+9z/39evz/APC//H+hH3V/iavvz4E5/wCFZ6Xn+/N/6NagEeg0UUUDCiiigAooooATFfzy/GS8udH+PPi93nLX9t4guv3/AMrLuFy7bvf5sN/wGv22/a4+K03wb/Z98W+IrKbyNW+zfYtPfdhhczN5aMvuu4v/AMAr8EvGnmNqksmS7MiOZGO5i3+1607gaPiLxtr95qDz3fiDUp52O4yS3b7v/QqivNYk8XeUfEc82pPHGtvHdTSM80aD+Hceo/2WrmL+4S4ukuPMEikKx9v+A1qW0g8lSPm9allXZ+4P7A/xm0z4nfALw3o41SO88R+G7GLTtRgY4fCDZFIB3RkC8+oYdq+mK/n6/Z++M2v/AAR+Iul+JdBufKuLWTbJBI/7q5hP34X/ANhv0O09Vr91/hj8RtJ+LHgLRvFeivvsNShWURsfnifo8b/7SNlT9KESddXmfxQ/Z+8F/FiMy6xpawapj5dUsf3NyPqw++PZs16ZRTA/Pn4ofsf+MvAazXmiJ/wl2kLzvtU23ca/7UX8f/AM/wC7XhC3E8MjqHKvG+142DK6N6Mp6Gv18215b8Vv2e/B/wAXI3k1Gw+wavj5NWsMRz/8D7SD2bP4UWRm49j4j+Fnxn17wTdA2WoSWh4zGzZhk+qdK+1/hL8ddN+I0SWV0o03XMf6nd+6m942/p/Ovi340/s7+JPgvIl1cOuq6HNJsi1O3UqEb+FJU/gLfiprI8GeKDZpARdyRXkcnCqGXZj7rK1ZWaYkz9QaK83+CnxCk8eeFI3uz/xMbf5JX6ecvZ/8ff616RWpqFFFFABRRXwt8bf2zPH8usfEq7+FlppK+EfhlGra1qmpxNL9uuN+17eLDfLtw31wTuX5cgH3TTWYKpJ4ArB8C+Jl8aeCvD/iAQm2GrWFvfiFjkp5kavt/DdVrxReDT/DOr3ROBb2k0ufohNAH5Xahef2h4h1G53bvtF3NLu+rs1fRv7Hdl5vxBSXDfuraZh7ZGP618w6Oxk+dydzjcW/2jX1/wDsV2hfXNWucfKlptH4uP8A4mh7kN6n1zRRRQWFFFFABRRRQAUUUUAFFFFABRRRQAUUUUAFFFFABRRRQAUUUUAFFFFABRRRQAUUUUAfnV/wUB+NfxS0f4waT4M8NteWngwWkEt81j1ujM7q6zHrsCLjHTrmvK7Bivy7t22ve/25rX7L8WtLuMYW40ZN3PXZNL/8VXz/AKe25OCP8agi7Pr/APYnk/4mHimP+/FbuGz7vX1fXyD+xVOT4q11D/y1sEk2/SQf/FV9fVZYUUUUAFFFFABRRRQAUUUUAFFFFABX54ftRR+X8fvFOc/Mts3/AJLpX6H1+fP7VEJX9oHxCFI+aC1b/wAgrQBxHhdgt9FtO5c/w198/AZv+La6cM5VZJlHH/TRq+BvDrH+0Ezl9tfe/wAAvm+Gdh/12m/9DNFxI9GooooGFFFFABRRRQB8R/8ABVzWptP+Bnh20Q7YrnXkZ/8AgEEpX9TX5DeIWElvA4O75Gidl/3q/XH/AIKyafJcfBHw3cqhKW+sMCy9t0EuP5V+SMi+dC8HLSKfNRfX5drL/wCgtRYDl7iH/RoDyvVd26tLTbgyRsvPmr0b+9VK+V4dyAfKx3Dd/e/2qqo0i3EUgO1YzuHvUAdVHcG3uN0j/wB3C1+nH/BK/wCL8v2rWvAN9KfJukbULFWPSZMLMo+qbG/4Aa/L1GEzKUA2t0Zvl/lX0F+yV8RJfh78bfBmqo5igTUrdJ+f+WTt5Uv/AI67VTA/d2iiimAUUUUAZevaDp/ijRb3SdVt0vdPvImhngkHyuh/z1r80/jJ8LL34NePrrRpWkmsm/0iwum/5bQFuM/7a/dPuu7+Kv1Arwb9sL4a/wDCcfC+XVLaPzNU0AtexbR8zw4/fJ+Q3/8AAKCWrnj37KfxLGnaxLYXR/dyp5qc/wB37/1ynzf8Ar7WjkWRQ6EMrDII71+VHgvXrnw7qtrqds/721mSUf3T/F/49/7NX6OfB7xRD4h8LxxRyFhbBDEzNktA43xfkMp/wA1C00FE7+iiirLMjxTqR0Xwxq+oKdrWlpNcA/7iFv6V+anhsnTf+CS/jjWpD5l/4ivLmeedvvyM98kS5PsqBf8AgNfoP8dr3+zfgn4+uxnMOgX7jH/Xu9fn7r8J0n/gkf4DtOQ2qXlnG+0dfMv3b+lNBc/RX4Y2P9l/DfwpZf8APvpNpD/3zCg/pWf8bNQ/sn4Q+MbvoyaTc4+pjYf1rrrG1Sys7e3T7kMaoPoBivLf2qr5dP8AgD4wYnBkt0hHvvlRf60kCPzo0ldscYPzcV9u/sX2e3SdfuSPmzDHn/vs18T6OpZUz8vK5X0r74/ZDsfs/wAO724/573p+b1wi/40Gf2j3aiiig0CiiigAooooAKKKKACiiigAooooAKKKKACiiigAooooAKKKKACiiigAooooAKKKKAPhz9vKS9/4T7w2/2ForJLB4kvG+7M5ckov+5tXP8AvrXzjZzBdznC8c19nft6WJk8GeFr9R/qNSeIt6b4W/8AiK+LI4y0b7Bu9Oaloi9mfUn7HepWdv4/8tLxWa702RPLkIDFg6Mqr+Ctx/stX2jX5EaTrFxo+oW9zaSyQSxurxyxvtYMPRh0r7V+Bf7WUOsR22j+MZUguPlji1Q8K57LN/dP+3931x1qIy6MqOp9R0VFHIk8avGwdGGQynIIqWtRhRRRQAUUUUAFFFFABRRRQAV+fv7WC+X+0BrZ/vWtm3/kPFfoFXwH+1svl/H7UT62Nqf0agTPPvDuPt6E/d+lfe3wA/5JlYD0lm/9DNfA/h5g2oKUP3a+9P2e23fDWz/6+Jv/AEM02ZwPS6KKKRqFFFFABRRRQB88/t5eAW+IH7MniqKCMzXGlCPVokXv5LZf/wAhl6/Hn4U+LNG8F+KPtesLtt5oZLSaTy9+xTt+b/x3a23+9X7/AOoWFvqljc2V3Cs9tcxvDNG/IdGG1lP1FfgD+098IL34KfGTxN4UuYm+zWd0z2ksn/LS2fmN/wAUx/wJWp7oLHmvjO807+1tRGmJtsbmZvs6t82F37l/HbXJ/Z3mk+R9rqW2+YP/AB2pXjkjvFmlbaq9N33RUl0v+kfIdyv8496QG1pan7KgkI81R930rqvCN49jq0Eocr5bq42/e4bd/wCy1zVhGWdw2FVRy2a63wHo8+seKNL0+IF2vLiO3Tb83zO6ov8A6FRa4H9EGl3X27TbO4/57RJJ+a5q5VaztUsbOC3X7kMaoPooxVmgAooooAKgmt47iFoplV4nBR0YZBB7VPRQB+dt54I0/wCF/wAfNS8J60xi8OX7PaJK2Pktp+beT/tk+zn/AGGr1X9mXxpJoesJpd7IBJaXD6TcLngIXbyj+Eqsv/bWtP8Abm8AC/0HSPGEEf72xf7Bdsv3vJk5Rvwfj/gdfPfgDxc8ni6K4uJRB/aEa2txJHtTEnyqr8dPnVH/AO+qH3I6n6XUVzngLxJ/wlfhPTtRcBbh49lxH/cmX5XX/voGuioLON+MXhu+8afCjxl4f0zyxqWqaPd2Vr5zbU82SF0TJ7fMwr897m+/aX+Cv7KNte31jo/w98M/D/So4f7PvIYr671ScSKivj50RAzhh06dDX6MeIfH3h3wnE7avrVnaOn3omlBk/74HzH8q+VP2nvi7pPxw+HetfD3T9PvDpeqLGlzqMjrEcJKr7UTk87eppphsfVHgnxFJr3gHQNd1AxW897pltez87URniV269Bk18/ftWfFDR/Gvgl/BHhW8XXdbvLuEvHYo0qIiNvPzr8pOVXvXmUmk+JdW8P6fb+L/EFzZ6NawJBb2tx8uUQBV2W427vlA5b/AL6rObUI9PsGsdLj/s6ycbZJFK+dMv8Atv8Awj/ZXikiU+ZHkVtpdxpd81tcpsuI5NjxsVZQ1foT+zLY/YfhLpxOP3000v8A4/t/9lr4P1Bkm1pSgGFf+E/LtH3a/Q/4J2f2H4U+Go2GCbRXP/AyW/8AZqgVtTuqKKKssKKKKACiiigAooooAKKKKACiiigAooooAKKKKACiiigAooooAKKKKACiiigAooqpfX1vp9ncXVzKkNrbxmWaVzhUVRlifbFAHzf+31rEWk/BW3kMDXV0mpwzxwRlQzqivvxu4+6elfDuj339saalwlvcWbzJnyrlNjjP95e1cT+1V+294i+N3xOvE0MzL4UsnNlo+lLDv+0s52+a69Wkf+FR6qvrn7E+Dn7Nep618N9Kk+NniCx8I619l26Vo9lcRJcafE/zYuGk3K77udgGB3LHorENNnznJpslvbZeAKnzYlX5sf71RWN9JYybCcejY60v7a37E3iz4LeBbj4o6J8S7zxdoNjPH50E8flTWySOEDo8bbCm5lz8q/erkf2V5tZ/aA0nxBpdsY73xRolql2mnr8s17bbmWV4uxkRtnydw/HpUuIJH1v8Cv2nNS8CeRpmoGTVNBX5fs7H95Av96I/3f8AZ6f7tfbPhPxhpHjTR4tT0a9jvLST+JG5U+jDsfavyXRpdNkdJAyFHZSrDayN/ErKeh/2a9L+Fvxg1zwBqiX2lXRhLbVkjb5opl/uuv8A7N2rPmcdyua5+nVFeXfCT466F8VLcQRuLDWkTdJYSv8Ae/2oz/GP1Feo1uMKKKKACiiigAooooAQ9K+DP2vIx/wvifAO5tNtju/77r7zPSvhH9sX938cQdm4nSrc9f8AbloJlseX+H8Lfqfus1feH7Ov/JNohndi6m/9Cr4R0Ff9PX+Ja+6f2b23fDZD/wBPc39KCYbHqlFFFBoFFFFABRRRQAV8df8ABQ39ki4/aB8Dw+JvClmJ/HXh+NvKt1wDqVp957f/AHwfmT3yP4uPsWigD+aC5tUjkltrm3kidHZJI5QyOjBtrKynoVb5SrVAtnbKy+VGzMvTd2r9pP2tv+Cd/hf9oS4uvE/hu7Twb49kG6W8WHfaagf+niMc7/8Aponzeu+vzl8ZfsE/Hr4falLbT+AL/XYF+5eeHXW9hk9xhldf+BIKAPC9Pj8tl5PzD7rdq+tf+CdvwSk+Kfx/sNUmtmbRPC+zU7udl+UyA/6PH7kuu76I1Ynwk/4J9fGb4iaxBb3fha48H6flRNqXiAeSsaf7MW7e59go/wB4V+s37P8A8BPDn7Ovw8tfCvh6N5eTNfajMB517cEfNI/8gvRVAFBJ6hRRRQUFFFFABRRWXrniLS/DVi13quoW+nWo6y3MgQfr1oApePfCdt478GaxoF18sOoWzwFv7hI+VvwOD+FflzcWtz4f1C80y7j8i9tpnhmjbcrJIjMrL/n/AGa+7fF/7VGk2Ky2/hqwl1mYfKLufMNv/vL/ABP+n1r5X8b+FdR+JniK61gWULalfTedcNGfJhTaq/N6D7v/AKFUuVloJnrfw1/ae0j4f+Gbr7fHNqU14sdxHZ2eNyT42Sq7HhQ21X/4Ea5rXvjz8TvjI11a6HcR+GNLQD91p+TcTKzYwsh5Lf7uBXC6H8O/C3hHc2p38ms3n3jZ2Lt5Ib+60p6/8BX8a7LRdc8R+MJDpXg3R5FiX5HttHi2og/6azHp/wACaudKrKXvOyGnZWItB8D23g3zbjXNThtby6T98sifart1/i+hb/ab/gNNk8bWXh8+XoVlFYP90X14VluTngMvZN3+ytdnd/Ayy+HvhW88W/FbxNHoujWqq0lnpbM0jksAqGY8s7HA2oO/WuR8H/DHWP2rvEnhe+t/Bn/Cs/gjoepR6rDDqCMureJJov8AVs/OVh/3jyGON3UdSSitCrfaOy8N/s9eOvGk323VPL0NZOXudTLS3B/7ZBv/AEJhXA/tXfD+1+EsXhfTNP1G7vb2+juJbuaVlRXUFFG1B0+83rX25408eaD8OdFl1jxJqtvo+nR8GW5fG5uyqOrMf7qgmvye/bW/aB8Q/FX4xeGdT8P2Wo2XhWGJILO1vLXY9yrStvmb/Ybt83ASmiel2dL4d3zTQByW/u1+ofgWzOm+C9CtiNpisYUI9DsFfmR4NtzJrFvHGRvyq7lr9StNg+y6baxc/u4kTn2FLczjuXKKKKDQKKKKACiiigAooooAKKKKACiiigAooooAKKKKACiiigAooooAKKKKACiiigBG6V5B+1xLdw/szfEp7EsLkaJc42fe2bfn/wDHd1evt0rB8deHU8XeCtf0OQApqlhcWZz/ANNI2T+tAnsfz4/C/wAZSeC/G2m69oUAXxFa285t7m8Cypa3R4S5hXbjeiE7d+drnI+6tZfjy81TXNSfU9U1C41G9mZmlurmd5ZXY/xMx5NYNxHJ4V8WNFcAxS2d15Uit2w2w/1rZ8WTS+SriI+X/e/hK1A4u5ueEfjL4u8K+Edc8JRa9dv4Z1y1eyvtMnfzrZ0b+LyjwrjqHXBBWtz9lzx/cfs8fH7wZ4q+0H+y4L9Le7nX7r2s37uYH/dB3f8AAK8phjM23HpW5pckFwj6fclXVgypt+9/u0Afuj8eP2YdE+LlvLq2lmHSfE5XK3Sj9zd/3RMB+jj5h79K+CPFfg7W/h3r1xo+s2Mun6lb/fifuv8AfRvuujf3lr74/Yp+Jj/Fb9mrwXqdzL52pWdt/Zd82OTNb/utx92VUf8A4FXd/FP4SeH/AIuaC2na3bfvUBa1voQFntn/ALyN/NTwabRLR+anh7xVcaXdRTwTyRSxurxyI+xkb+8rCvsz4I/tU2+tQ2+leMJo4rjhI9UX5Uf2mH8J/wBrp67a+Vvi/wDBHX/gzrwttUi+0afO/wDoeqwq3k3P+y39x/VD/wAB3CuW0nUnsZsZ2q3y9Kz+HYXMfrPHIkyB0YOjDIYHIIqWviD4K/tCar4Ca20++L6noDfL5Gdzwe8Z/wDZOn+7X2P4b8Saf4s0eHU9KuVurSYfK6noe6kdiPStE7lmxRRRVAFFFFABXwt+2coX4z2rFtudJh7f9NZa+6a+H/21F2/GDSTj72jphv8AttLQJnkWifLeb8bf9lq+6/2cfm+GcBHObqbv/tV8KaKpa6R/y2mvuj9mtt3wwg9rqb/0KgiJ6rRRRQaBRRRQAUUUUAFFFFABRRRQAUUUUAFFU9R1K00m0e6vrqGztk+9LcSBEH4mvIPF37UXhvSd8OhRTeIbpeN8P7u3H/A26/8AAQaAPa64fxh8YvCngcmLUdTjkvF/5c7X97N/3yvT8cV8z+KPi/41+IEhtmvWsrZzxY6VlAy/7TffP57a5T+xbPR2/wCJndxwSr8xtoNssv8AwLsPxapv2A9R8XftQeINYZ4PD9nFotueFnm2z3B/D7i/rXmV9a6nr1x/aOu6hK7t/wAvWoyMzH/dX/4lajstWm1K9Gn+GtHkmuz08qFri4P/AI7ha9I8L/sw+KvFEv2rxNqEehxPyY42+0XJ/wDZE/8AHqVuYXvHmNzrWjaGi+RH9slztEtz8kW7/ZTqam1bw1491TwjqfiNdBvX0fT7dro+eotldB8zeXEeX+Xn7v8AD96vrrwT8DvCHgORLiw0tbrUF/5f78+fN+BPCf8AAQK7i6tIr62lt50EsMyFJEboykYIqrDPyG0/4napfeIILzVLa1t9AtZklnjnfbFIgb5kdupDfd+WvoHxn/wVQ8BeBUGl/D/wLd6taQLtWWR0062Vv9lArMR74FfFf7UF0uj/ABP8Q+EdOuhc6Vo19JbJKh4kZHb/ANB+79VavFHj+ZjuLbh93+GnawLTc+yPjZ/wUN079of4f3Pg/wAV+BrnRLeSeO7tdV0PVVlmtbiNtyP5ToodfVWYZ3V6H8Bf2vvj38VlTw74d8ZfDPWdYG2G3/4SOObTtQm7b/KHySH/AHM/7tfnLIvzMMAfhVdpnt3WS3cJJG6uGjPzBh/F7UMdz9svh7+yTr3iDX4/Fvx18UQ/EHxFEzNa6daxNFplmP7iocbl9toB77q+BviF8QtV8VfFfVv7cEl0sNxIiSttVI0jlZVhiXogVflCr0r1b9hr/gojqtnead4G+KGoSappTstvaeIblt1xaseFW4b+OPtvPzJ/FuXkeJeNLqNvH/iZQVni/tW62Mj7lcGZ9rKw/wCA/NVLZh0PefhDpZ1Dx1pdkmX33UKJ/ePzL96v07r87/2WdNOrfGjSEXlYZGmf6IjH/wBCWv0RqEZxCiiimWFFFFABRRRQAUUUUAFFFFABRRRQAUUUUAFFFFABRRRQAUUUUAFFFFABRRRQAUUUUAfz/ft1fDdvh5+1B8QtOSExW9xftfW643L5c6+cMf8AAn214muoXMlssiSsu0bJFZ/lP/Aa+/v+CtPw9ltfjRpXiMcRalpUSgr/AH43dOf++k/76r8+Vk+z30qS/wCqkG36MaNiY7GjpNwGU4G1GP8AD2arckZW4WRH2MpX5s9P9qsOO6Nrsz0V/wB5Gvda27b5o2BIb7vy1L0RR98/8E0f2h5PAfjv/hCdUuNvh7xNLsh8xvkttQAwjL6CVcIf9pUr9X1r+dTwfrE9jfwGCRoJsq0ckZ2skifMjK3qrV+737OHxWT40fBjwx4rLL9turVUvo0P3LmP5Jl/77Un6EUIfQ7XxR4a0vxhod1pWsWMOo6dcpslt513Kf8AA+/avgz4+/sw6l8JJJ9X0p31Twmz/wCubmazz0Sb+8v8If8APH8X6Fg1VvrG21KzntLqGO4tpkMUkUi7ldTwQR6UNXIaPy48J6h5n+jyP8+fk+b+Gvo79nr4jSeEfEi2F3J/xKb9lil9In/gf+h9v92vJfj78H5fgn48C2ZkbQNQzNpszL/q8H54WPcp+qsvvVbwxrH25YpsfN3/AIai3KwVz9KKK4f4U+Jm1zwylvO5e8sgkbO3/LSNhmJ/xXj6qa7itSgooooA5T4nfELR/hP4B1zxh4gmMGkaPbPdzsq5YheiKO7McKPdhX5q6p8bvFH7Q2pReMvE+kQ6Jb3QaLRrGL7yWIf5WZvvOWff83Gey4r6+/4KKaPLrH7JHjNo4ZJ4bM2t7cwxPtZ4Y7hGfn2Hzf8AAa+ObbUrbVvCXga7tAiQNoduibR02Lsb/wAeVqAex0GjMFuFGPmzX3F+zG274Z49L2b/ANlr4b0pdtwnP3a+3v2Ycr8Op0P8N85/NEpsiKsj2GiiikWFFFFABRRRQAUUVWuryCwt3nuJ47aFBlpZWCKPqTQBZorxrxp+1F4U8Ns9tpXm+I79eNtnxCG95Tx+Wa8N8VfHbxz45keBLz+w7JyVFrpm5XK+8v3z/wABxQB9TeMvir4W8BKw1fV4YrjGRZx/vJj/AMAHP514X4t/av1fUmeDwvpC6XCx2i81L97KfdYl4X/gTH6V49H4djsWaXULhbJ3O47i0sz/AO1t6/8AfVE3iKw01lSytA0rH5J7r53Lf7KD5f50AX9Sk1/xpN/aGs391qW3/l5vptsKf7q/cH/ARVZptG0flpDqTqPmWP8AdQj/AIEeT/wGut8L/Bbx78SGS4uLd9IsD0utW3I23/Yh+9+eBXuPgr9mHwl4XaK51KN/Emop83m34/cg/wCzEPl/76zSsRyo+ePDuleL/iL/AKP4b0qT7D90ywD7PbD6yH73616/4L/ZKtIPKuPFmqSX8vVrHTyYofoz/ff9K+hLeCO2iSKJFjiQYVEGABU1Msx/D/hXSfCdiLLR9Ot9Ntx/yztowu73Pqfc1sUUUAFcn8UvFn/CC/DfxR4hB+bS9NuLtR6ukbMo/PFdZXj/AO1xHJN+zX8REhzvbSpc7fTjP6U1uB+HXiG6nuHe4ncy3ty7SySSfe3ltzN/31url5NSjhmRC7SvnbtU7V3VreMLgx311HsZQp2D2rg1mDX25zt2dKqW4XudD/a1nePsD+VLn/loNuaGjG9SfvLWJdQ7bpJV+6/zfKP4v4q0bG6EiffBXHDViBftrh7O4WWIlJf7y16X4X1r7Za4/wCWqD7qjj/ZavL2USL0Dem5d1dH4dmMltO6Sss9t8/lr/Gn8S0Afavwd+Leo/DnxV/wk2km1vYJEwlsyb3jDhd6P3B3ZUY/hwf4q+xfBH7bHh3WlSHW7KXTLhv+WkJ3p/3yeR+tflh4f1oqkV3bySJ5h2oy/Kxr1PQ/GF7cWyx3giv0Uf8ALVPm/wC+l5oafQk/Wrw18RPDXi6NTpWsW12x/wCWW/a//fJ5rp6/JOw8TS2qW89leyW8+WUxZ+YN/C3vXsHhP9pLx14OWJHvbi5t8fLFeDehX8f/AGWp5rbjufoZRXzR4L/bS0fUtkWu6e1q/ea2bK/98n/GvavDPxS8LeLkU6ZrNvK7f8snfY//AHyatNSGdbRRRVAFFFFABRRRQAUUUUAFFFFABRRRQAUUUUAFFFFABRRRQAUUUUAFFFFAHxp/wUw+GU/i/wCFui+ILK1W6udHu2hljx96GcbeW7LvRP8Avqvx41Tw+dU8SDTraGS3lkdkh+0/Llv7n/fXy1/Qb8bvhSvxi8DyeH/7SbS2M6XCzCPzELJnCumRlef0Ffh/+0Ez2fj7UbC9s5NL1LTZvJkjkHzedD8jf+PLUGWqmeESKI2xnc3fjpWzo8h8vY42su5f6rVKaQXGrOZY9rXH73av3Q7Nu21dsN6zSxgts+Vx/wB9fMtBqaMNwbe5V0J3Z3D/AHhX6qf8Ep/iB/aGg+N/CEkm5Lae31e1jz0SZNkn/jyL+dfla2P4a+0f+CWvjCbS/wBo630vOItV0e6sn/2mjZZh+W1v++qvlGj9f6KKKBHmP7RHw6X4mfCvV9PihEuqWqfbbA4+YTR/Ngf7w3J/wKvz68K3xjuFRPlV/mC/+y1+qdfnJ+0F4Hb4Y/GLVbe2TyLC8f8AtOx+X5dkjfOi/R96/TbSZMj6A+A/jBbW+0Z5JMQ3W7TJfZj88Of+Bb1/4FX03Xwh8OdWeRLqzjYo95brd2Tek0bb02/98stfa/hbXE8TeHdN1WLhLuBJsehI5X8DTGbFFFFAzE8ZeF7Lxv4S1nw9qKLJY6rZzWU64z8kiFG/9Cr8hvhdp+qeFbHVPA+tg/2l4R1W60mT+8VD7vyb7w/3q/ZSvz5/ap+GaeCfj1q/iCAKtl4tt4L1wF4FzCghk/NVhP4tUtiZw2m489R/DX2v+y7MkngW7USIzrd/MinlfkTHFfE1gxWZDj619Ofsq6Tro+IOuamAyeGTodrand0e8E0r/L/uxsuf99aoR9S0UUUFBRUM88drC8srrHEgyzucACvKfGX7THhDwu0sFlPJ4hvk+XyNOG5A3vJ938s0Aetba5rxf8QvDngO3M2t6tb2PG5YmfMrf7qDk18teLf2hvGvi5ngtJl8OWD/AMFjzNt/2pDz/wB84rzx9JDO93dz75ZPmeW5kZ3f8+TQK57p4u/a2nuleDwlozJ2F9qa/wDoMSn+bfhXjXiLXvEvj658/wAQanc6iincI5DshT6IPkFZ91qVnZoxSPdtH+tlO1fyrd8LfDrxl8RmVtK0iZrPPF9eH7PbD/dJ+/8A8BU0CMJLexs1UmQysvSOL/4qrem3Wq+IL5tO8PafPdXDf8sNPjZ3H++/b/gTCvoLwf8Asj6RZrFN4q1GbXJ1+Y2ttm3tvocfO/5j6V7hoXh3S/DNgllpOn2+nWqdIbaMIv6UDsfMfg/9lPX9a23HifUY9Ft262tmVmuG+r/cT/gOa958FfCHwr8PlEmk6RELzvfXH724P/Az0+i4FdtRQMKKKKACiiigAooooAK5j4l+Gv8AhNPh34n0EAM2pabcWqL/ALTxsq/rXT0UAfzpfETT3t/EF1HKhjdj86t94N/+0tcHYaLca9qC2GnW009+5ZUgiTdv/wB3HSvrr/goJ8JT8Mfj1rXlQeVpuqP/AGlaNjjZMWZlHsr+av8AwFa8f+DMcfhn4hSwSuIJ9SsHt7W5UfccsrfL/vKrVct+YUr2908j1jS9T8P3DWGp2c1lcJ1jnTa22qTXDtD5f51738RNLv8AxJ4T1ufWp4573TR50EuzayKj7GXd6P8Aer5/WN5HUIfm/u+tRyij7x0Om3H2i3UHO5P7zda1tPaS3uUljbbtrC8K6bf6trSWFlZzXt042iKCNnYfl2r6m+HP7Iuv64tvceI5RpFqwX9xH89wf9n0FS2og5JM9P8A+CbPjDw3qXjDxZ8OfG1jpuo+HtYsf7Tt49UjR4oZ4Nqvgv03RuvT/nlXuHxW+C/wjmunfwJ/alldg8/Z5C9hj+JQJPn/AO+TtrL8B/s9+F/hnYJOba20tmH/AB83g33cn+6vX+Vd9Yao818mneEtDmvNRY8Tzx+dL/vKvRB/tNSTbElzanK+E/g3b6bZpeC2jSLH/H9qTqq/8Bz/AOy1X8caLZ61DBpGhRXfiLXndWK6fasyon8Xuf5V734c/Zz1bxFMl/421SUd/sNtLvf6M/Qf8B/OvbfC/g7RfB9kLTRtOgsIureWvzv7s3Vvxp8qGkj8xdW0O/0G/ez1CzuLC4TrFcwvE/8A3yaisNSubGRXglkXb71+oviDwvpHiqxa11fTLXUrcjHl3MKv+WeleH+Nv2NfDGsebP4du7jw9ctz5X+utz/wFvmH50nFCaZ84+Ef2iPGPg5kFtqkstsv/LC4bzE/I19P/Cr9qTSfHDxWerwrpl8ePMjbMLH8eRXzb4+/Zb8feEIZbiKwi1i0jyxuLB97AepQ4f8ARq4fwPpd7Dqv70NE8L/O33alpoHI/T9WDLkHINOrzT4I6zd3nhdtOvjI11p7Kg81drbGXKg/r+lel1qWFFFFABRRRQAUUUUAFFFFABRRRQAUUUUAFFFFABRRRQAUUUUAIK/Mf/gqr+zk9vc2fxP0e3/cXkiWuqqi8Rz42xSt/suo2E+oX+9X6c1zvjrwXpHxF8I6t4Z161W80fVLdra5hYclT3U9mHUHsQDQJq5/Nff28i3DPzuU/wAP3hir9rJ52+X7m6MqY/4d3y17j+1J+zZrn7NHxKuNA1dHvdLuS82j6xs+S9t93/jsiblV0+hHDCvH5I0aNY0QIuefegkczdz/ACr6Z/4J3q6/tVeBZI8tunuUOOw+yS5r5oX5mwmen519w/8ABKf4f3GvfG6+8RmJ1svD1hM7ysny+dP+6Rd3rs84/hQWfrbRRRQA1a+cP22PAq614DsfE8EQN1otwqTFV5NtKwVvyfYfzr6PWsbxj4ct/F3hfVtEugDbahayWz7u29cbvw60CPgrwR4ojj8GWDoAmreH9R80SfxSW033l/4C6/8Aj9fWvwF1yObT9V0UPuS1n+12v/XvN864+jbq+E9FW58O+I59LvU2TrI+n3St8uHDbG/8eXdX0f8AAjxZ/ZOraDcyNsHnNo14uOz/ADQt/wB9fLUpBc+uKKKKoY1q+Rf26of+Jx4Kl+7+6u13f8Chr66avk/9upfLfwRLt3fNeL/6JNBEtj5v09vnbA+tfa37K/8AyJeqdP8Aj+/9pJXxPpv+uUc/NXrWn+INUsfCc9lZ65c6Xbu/myW1sdn2jPyt845+7t+XdQ2EXofXXi74q+FfAq7dY1mCC47WsZ8yY/8AAFya8X8W/tZXdxug8L6H5S9PtmqH/wBBjX+rfhXgS/Z4VZsbnb+LPzH/AHqje62hjgL/ALTUFm74o8WeIfHEzPr2t3WoxMdwts+VCPog4rGVYrdVAAVV/hWrvhnw7r/ji6+z6Dpd1qhHymWJNsKf70p4H/fVe2eDf2Sbi42XHi7WNin5jp+l8fg0x/oPxoJPBl1B7i6S0soGlupDtSCBGllf/dUc16b4N/Zt8ZeLNlxqoj8N2bfMzXX725I9ox93/gTfhX1H4T+H/h7wJbGHQdIttP3D5pUTMr/7zn5m/E10tBR5b4L/AGdvB3guSK6Nkda1BOl1qf70qf8AYT7i/ln3r1BVCrgDAFOooAKKKKACiiigAooooAKKKKACiiigAooooA+Sf+Ci3wFk+LPwdbXNNhMuueGw9xtjTLSWp/1q++zAf/gLetfjhr11fK8Ecu5LqxP7uSM7XGPu/N61/Qt42+InhvwXbOus30Su68Wa/vJZB6bP8eK/NTxN+yr4L8WfEzVNbtba/t9DubhntNFztKKf4GI+bCtuwo6Dau6m3oJvlVz4tg8WfEP4tRp4agtrjVtrq0i2tqqu7D7rSuO3+9Xtfw1/YZu9QuYrzxfqBtVYq39m6edzn/eft/wGvsjw/wCAdB+HunrZrFb6NAg4tbWNWmP+9jp/wJqzvFvxe0fwHYNcSXdr4etcbfPlk3XEn+63X/gKVnrIz5ZT8g8F/Bvw18L9NVLezttBix/Cnm3c3+93/wC+mFaev/ErSvBelvc272+iW6L8+oXzq0x/3fT/AICtfI3xC/bKlvLmW38J2RdnP/IS1Bcsf9pU/wDiq8P1zxRrHi66e91i/udRlY8ebI20f7q9BV2SNY040/6/r9T6yf8AaWtPFHjvQdH0K0l1mXUtUtrSS+unZVKPMEbavUna38WK/VTw34V0nwlYi00fT4LCD+IRJy/ux6sfrX4z/sL/AA9n+IH7S3gm3ETfZ9KuG1i6blgscC7lz/vStEv/AAKv2wHeh7lSd2Oooqhq2s2Og2b3eoXUVlap96WV8KKCS9x61k674i07w1Ytd6pfQ2NuP45nxn6DqT7CvHfGn7SC5ktvDFuHP/QQvF2p9UTqfx/KvLrqx1fxRctq+uX5aJet9qB+UL6Iv/sq0rhoj0Pxx+0NealG9p4Xt5LSE/KdQnT96f8AcTt/vN+Vef6Ho9v4NmTVdUjWe93+dBYv9+aQ/wAcvtu+b3rNuPF2n6Duj0a2+1XnT7dOm75v9hO1dz8P/gnr3jC6XVfEDy6bZSHf++H+kyj2X+Af73/fNK3cPU9J+BDXOo2OsatdFnlvJ1zI38TDcT/6FXq9UNF0e08P6Zb6fYxCG1gXYka9qv1QBRRRQAUUUUAFFFFABRRRQAUUUUAFFFFABRRRQAUUUUAFFFFABRRRQB5v8c/gb4W/aG+H954U8V2ZmtJf3tvdRfLPZzr9yaJ/4XH5EZU5Br8lPi9/wTr+M3wx1y4h0nw9L460Pe32bVND2l3Tt5tuW3o3+7kehr9s6KAPwK8Pfsm/GHxBrNnpcHw38SQXd1MsKSXVg9vDHn+KWV1wiL3Zq/Yz9lf9nXT/ANmv4V2nhuGVL7Vpj9q1TUo12i4uCMfL32KMKo/Hqxr2migAooooAKKKKAPgX9rbwX/wivxeuL+KPbaa3Ct6mBx5o+SX9Qrf8DrM8C69E32yKWTylv7fcJP7lxH8yN/30rf99V9HftkeC/8AhIvhjHrEUe650O5FwT/0xf5JP/ZD/wABr4y0PUDGxiz907huPSlck/Sj4f8AiZPF/g7S9VVt0k0IEvtIvyv/AOPA10lfOn7J/i43FvqmgTNt27b62Vj/AAnCvj8dn/fRr6LplDVr5W/bsX/iX+Cmx0uLof8AjiV9VLXy3+3ZDu0HwfLj7l7OufrF/wDWoEz5g0v5rgAg9K6vVNQSz0+LzZVRN/8AEf8Ax2uT0ptzoSf7rbv4q+j/ANnO38Jw6tqWr+Ir7Tbe8sol+yR6jNGmxeS8yhz/AA4A3fw/N/eqyY+8cT4L+DPjLx+qSWOlHTtPf/mIaqGhQj+8ifff8tte9+Cv2U/DGhslxrs0viS8XnZOvl2yn2iHX/gRNeOfHL/gqL8Mvhq1xY+ExJ451ZPl862k8nT0b3mb7/8AwAH61474G/aH/aw/ag14T+EtFk8NeFHJZL6209La26fL/pFzuZ/fZn/dqLdy+XufpZY2NtptrHbWlvHa28YwkUKBEA9gKtVzHw50vxBovgXRLHxXqsWueJLe1RL/AFGGLy0uJsfMyr6V09ABRRRQAUUUUAFFFFABRRRQAUUUUAFFFNZgoyTgCgBaWvL/ABl8fvDPhcy29pKdd1FePs9iwZFP+3J91f1PtXifif4ueL/iAzwJcnSrI9bXTiyNt/25ep/8dFS2kK59A+NPjB4a8DF4ru9+16iB/wAeNn+8l/4F2T/gWK8P8WfHbxV4ykNno6NolpJxi1+e5ce7/wAP/Afzrzto9M0Vd9xKLiXO54ID/wChPW14b8N+LfiEqweH9Le301jh7pv3Nv8A8Cc/M/0XNLWQrNmVJZ2elu0uoXLS3Dnc6Rv5spb/AG3P/wBerGg23iHxpdNZeFdJmeP7sksHyqP9+Y8D/d/8dr3HwX+y/ouk+XceIp3125H/AC7qvl2y/h95/wDgR/CvZbCwttLtY7azt4rW2jG1IYUCIo9gKaSRWiPzf/a6+G/xs+EHg6PWvC+j2+vaUY2Op32lK9xd6ef73klfnTH/AC0CnHzblX71fm3qviLUfF14+o6hqNxqVw3WWeTzW/4D/wDE1/SfkV85/GT9gf4MfGi+n1LU/DH9i63cHM2q+H5Psc0h/vOq/u3P+0yE1RXMz8MLGbbMoI+Vv7tdXYWb3GzCMzO6xIsY+Z2P8Kr3P+zX6UT/APBHHwO18JIPiD4jhtf+eJt7dn/772/0r3/4Q/se/CH9mmJNat7QXepWo3LrviCZZZYj6x8BIz/uKDQScR/wTw/Zlvvgt4Hv/FPiaxew8WeIkRVs5lxLZ2acpG/o7sd7L/D8g6q1fWWq6rZaLZyXmoXcNlbRjLzTuEUfia8Z8ZftK2sLPbeGLX7bJ937fdApAv8Aup95/wBK8jv7jxB49uvtuq3Ut/sOfPnfZbw/7q/dX+dK4bHrni/9pK2jZ7bwzam7fp9vulKRD/cT7zfjtryi+bXfG102p6teNKit/wAfN4+2GP8A3F6f8BWq9xrGh+HVby/+J3eqP9ZJ8tun+6v8dW/Dfg7xh8WJkkt7eRNOU4+2XX7q3T/cX+L/AICtPXqPXroZ9x4k0jw+mywiOqXi/KbqcbYR/uL/APFVq+G/hl40+K8iXc4azsG6Xl5lU2/7CdT+Hy/7Ve3+Bf2e/DvhIx3V6n9s6onzedcL+7Q/7CdPzzXqe2ntsLbY888A/BPw74BKXEcTalqi/wDL9dKCwP8AsL0T+fvXotFFIAooooAKKKKACiiigAooooAKKKKACiiigAooooAKKKKACiiigAooooAKKKKACiiigAooooAKKKKACiiigDN17SLbxFot/pV4m+1voHt5V9Uddp/nX5f6no914U8S3+lXXFxYXD2ku71Rtv8A9lX6oA18KftjeCf+Ed+KS6vCmy11y3Wbco4+0R7Uf/x3Yf8AgTUmS0L8H/Gg8N6p4e1bO1dNu/sV3720275m/wB1t3/fK191KwZcg5Br8vdF1qSz3xn/AFFwnlSf3f7yt/wFtrV9+/ATxqPHXwy0q8aTzLu2X7Fcn/bj+XP4rtb8aLgejV8m/t1+LdIg03w3of2kS6ul2bp7aMbikJRly3pk9P8AdNfVF/fRaXY3N5cPst7eNpZG9FUZJr8gbH40XPxg8eeM9S1CPzL3Vbj7XD5n/LCNX2xKjf7m1Mf7NMJXtoeh2DIq4TG371eO/tiW+ntofhe5nnlXUlFxFBEpXaU+Rtzd/vfL+Veu6bG/2aKIfOzItcb8fPC9h4u8LtZzgf2vZ2E13YSY+YNHtZl3ejhWXb67T/DQxR908A/Zn+M/h74L+Pl1rXfBOj+NkYhfK1eMM8OG+/bscokn++D/AMBr9tvgr8bPCHxz8F2+v+D70T2eFjmtJE8uezfGfLlj/gb9D2Jr+ey6hMm10+avaf2Wfj54o+CPjm21vQpTJ5Q2XVjI+Ib+DdzC/wDtfxBuxo2NT98KK474WfEvRvi94H0rxXoM3mWF/Hu8tvvwOPvxuOzq3BrsaCQooooAKKKKACiiigAoorO1jXNP8OWL3mqXsNhap96adwi0AaNVry8h0+3e4uZo7e3jG55ZXCIo9ya8M8Y/tP28bPbeFNPOoSdP7Qvg0Vv9UT77/pXj2va1rvjaYXevalNeop+RJTsto29kHH8zUtiue6+Lv2ltF0lpLfQIG1+5HHnq3l2yf8D6t/wEfjXjXiLxt4r+Iiy/2pqDLYDl7O1/c2yL/tf3v+BMa5iXWLDT3VYIzezk4TzBtQt/sr1Ndt4Z+CXjb4gNFNfL/YGmZ4e8Ta+3/YhH/s2KVm9wt3OMkvNK0dFBcXjJ8pWP5Ih/wLvXS+F/hv40+JEKfY7EaXpEnzfabxGhi2/7KdX/AM/NX0B4H+A3hbwS8U/2Y6vqSc/bNQAdlb1RPup+Az716XV6Ie2x5J4H/Zv8NeGWS61IP4g1Bfm3XYxCp/2Yun/fWa9XjjSGNY40CIowFUYAFS0UAFFFUdV1ex0Sze71C7hsbZPvSzuEX9aALtU9U1Sz0Wze8v7qGztoxlpZ3CKPxNeKeMv2loI99t4XtPtb9Pt94pSIe6J95vx2145qF9rnjvUvtGqXU+qzr8waQ7Yof91fuIKlySB6HsnjP9pW2jElt4Xs/t0mP+QhdApD/wABT7z/AI7a8gvLnXviBqDXOpXk2pSp83mSnbDB9F+4gqnc3GkaGzCR/wC1LxT/AKqIssK/7zd/+A1Lo+l+LPilcfZNHsmlslP/ACzHlWkP1bpu/M0knLcf2RJNS0fQUwH/ALXvV/u7lt0/q/8AKrOh+HfF/wAWbjFjbMbJDs82QeVaR/4/QZNez+A/2Z9H0PZd+IpBrd6vzC3XK2yH6dX/AOBflXs1vBDawxwwxrFEg2qiDaAPYVaSWwvQ8m8B/s4aD4ZaK71g/wBu6gvzbZhi3Rv9lO//AALNeupGsahEAVQMBVHAqSigAooooAKKKKACiiigAooooAKKKKACiiigAooooAKKKKACiiigAooooAKKKKACiiigAooooAKKKKACiiigAooooAKKKKACvCv2wPB48RfCiXVI4991oc63an/pmfklH/fLZ/4DXutZ+taTb67pN9pt0u+1vIHt5V9UdSp/nQJn5ZQw3F55sdvHLKkaNM6qOiD7zN7V9CfsU/EEaX451LwpcSbYNWg+0Wyt/wA9o+o/FM/98V4Vr+iX3gzxJqmi3TNHe2E8lpLtb7yg/wDoLLtb/gVYdnr1/wCD/Emk+I9LOL/S7hLiHnapYN91vZl3KfZqz2Zn8J+jX7TWtv4d/Z7+Id/G2100W5RW9C6FP/Zq/Hz4IXGn6hrmvafcRt9sSBLiBo920bG2qjN/vMGr9Ufjp4t0/wCK37HPi3xBozb7PUNDe4VG+9GVILo3upUg/SvyW+BUnl/FrXoD8rJZNuXG3+NK1+yW9T6f0ttqRGTDMo5ZT/s1z/xAxN4o8PQZ/wCPi3urfp/fRV21u28gjtlJrh/iNrSWPjDwlLJ92ORnkb/Z3rUP3hHxZcSIsLR52sp2sv0q74dvHt7nCPsfO4NU/wATNDuPDfi7XNPuE8i6tb2RHj+XlMsyOv8AvIVrl9NujG6gfwNuG0VXQpH6U/8ABP748N4F8VNo93cMnh7W5UjuIW+5bXJ+VJl9BnbG/sUP8NfqLX4D/DnWn09rfUUBe3/1Uy/d+U/L/D0r9mf2XPioPi18IdK1Gef7RqdkTp99JnlpY8Yc/wC+hR/+BGpV+oz1+iiiqAKKK4rxl8XPDPgcPFf6gs16v/LjajzZvxUfd/4FigDta5/xV440PwXa+drGpQ2QP3I2bMj/AO6g5NfPXiv9ofxL4kZ4NFgTw/ZMP9Znzbkj69E/4Cp/3q8xuF865lvL24knun+Z57ks7v8A8CPNK4Hsvi79pq9vt1v4W04WyNwNQ1Abn+qxD/2Y/hXkOrXd74hvDqGualPqFwvzCW6fO3/ZVegH+7VWy+2a5eix0axnvbt+kUEe9/0+6P8AaavWfBn7MGq6syXXiq9/s+EnP2O1IeYr6F+if8BzStfcDyWPVN15Fa6fbNe3knyxxrGzu/8AuoK9I8J/s5+KfF0sV54huf7DtCP9XJ+8uSPp91Px/wC+a+ivB/w/8PeBYPK0XS4bNmHzzbd0sn+855NdLQlygcT4L+EPhjwGqyabp6vehcG/uj5k5/4Een4YrtqKKoAoorK17xFp3hmxe81S+gsLZf8AlpO4Ufh6n2oA1az9X1zT/Dti93qd7DY2qfelncIteGeMP2mHmL23hOy8wdP7S1BCq/VIvvH/AIFj6V49f3WreMtU+06lc3Or3v8AelPyx/7q9EH+7io5kK57P4z/AGmE+e28K2PntnA1G+G2L6onVv8AgW2vH9U1DWvHOqfaNRubjVbpfmG8/uox7L9xBVWSTTNJ/wBfJ9tuP+eEH3B/vP8A/E07TY/EXxAuv7M0WxklQdYLNNkSf7Tv0/76aize5XqOkm0jRf8Aj5kOpXSj/UWx2xBv9p//AIml0vTfFHxMuPsGjae0tqj8xwDyreP/AH36fzNeyeA/2XrKz2XXiq5Goz9fsFqWWAezt1f9B9a9y0/TbTSLOO1srWKztoxhIoECIv4CmkkL0PFvAf7MGmaXsufE1wNXuev2OHKW4/3u7/oP9mva7GxttNtUtrS3itbeMbUhhQIgHsBVqiqAKKKKACiiigAooooAKKKKACiiigAooooAKKKKACiiigAooooAKKKKACiiigAooooAKKKKACiiigAooooAKKKKACiiigAooooAKKKKACiiigD4/wD21vhYbe8s/HlhH+6m2WWqKo6N/wAsZf8A2Q/8Ar5auJnk01rPZHsMnm7tvzbtu3bu9K/UrxZ4bsfGXhvU9F1GPzbK/haCVfYjqPcdR7ivzS+IfgLVPhl4svdB1ZT51scxzqPluYz9yRPY/wDjrblqJIymanwR+Li+C7DxN8O/ENwqeDvFVnc2sdzOfksLqSNkDt6I/APo20/3q+RvgXaz2/xY1d5/vSaaWf8A3t6V7hrFrFqVrIkkfmxY+ePHzVh+C/A9voOq6jqsZl/0hFt445QvC7tzf+g0KWlib6WOv8QatHoej/aZM7FHO35mP+z/AMCrl/8AhA7/AMdX32/VLkaQ0cara2q7XfafmZnbsf8AZrpvESiOzgl2fLDPHK65/gDfN/8AFVKswbaUI2t/FUyb6FL1PJ/iZ8A7z4gTRfa82evWtusUeqxDfb3UafcWbuCq/Lu6/d67a+avEXgPXPAeofZtZsJbN2+5J96KRf7yMODX6A2esSQ7Q/zIvy1L4i0HS/F2g3FsbC1v3kH/AB7XR2o7f0P+0tTzBZrY+F/BOsSx2d5YbyIpNrD/AL6/+Kr7+/4Je/Fl7X4ka14SupQLfX7H7XAnpc2/3v8AvqNif+AV8ifFb4N3PgPxVZDR7O8uNO1O386CDY0ssDbtjwsw7qy8N3DLXrv7NPw38ZfDvx/oPjGdItO/sm6FzFbSvuedSjKyNjoGVmWtNFqUpo/ZJmEasWIVRySa8x8ZftBeF/C7Pb2s7a5fLx5Fh8yBv9qT7o/WvnDXviJ4r+IhJ1jUZFsM5Fhajy4f91gPvf8AAt1ZSRwWcbfwKv8Ad+7Re+xdzuvF3xo8WeMS8H2waJYPx9m09sOw/wBqX73/AHziuE8uC13nYN33iy/eP/Aq0/DXhvxF48uWi8PaXJdRA7HufuQp/vOeP+A8mva/Bv7L1ja+Xc+Kr86rOPmNnblo7cH3P3n/AEos3uB4Noum6x4wuvsWgaZcX8v3S0Q+VP8AefoP+BNXsvgv9lySR0u/FupM33T/AGfp52/g8vX/AL5x9a9/0rR7LQ7FLPTrOGxtk+5DbxhEH4Cr1WBjeHfC+leErBbPSNOt9Otx/DAmN3+8erH3NbNFFABRRWJ4k8VaR4QsGvNZ1GDT7cdGmflvoOpP0oA26x9f8TaX4V09r3Vr+DT7Zf47h9ufZR3PsK8L8ZftNXl+z2nhKx+zxn5f7Rv0y31SL/4v8q8h1C4vfEWoNfare3GpXjf8t7p92z/ZVegH+7UOVgPY/GX7TE90z2vhOxKDkf2jfpj8Uj/q35V49ql5qPibUPtmq3lxql7/AM9bg52f7q9EH+7VOa+t7PsJX/uKaXR7HXPGl9/Z+jWU13Ln5orYfKn++3Rf+BGpV5Ek801hpq/vybyf+GKI7UH+83+FN09de8cXX9maNZy3S97azT5E/wBp26D/AHmavZ/A/wCyzGuy58V3vnnr/Z9idqfR36t/wHFe66L4f03w5YJZaXZQWFqv3YoECr/9erSUSjwnwP8AstplLvxXeea33v7Os2wv/A5ep/4Dj617xo+h6f4dsUs9LsobC1T7sMCBVrQoqgCiiigAooooAKKKKACiiigAooooAKKKKACiiigAooooAKKKKACiiigAooooAKKKKACiiigAooooAKKKKACiiigAooooAKKKKACiiigAooooAKKKKACiiigArzn4w/BnR/jF4dNlfD7NqVuWksdRjGZIH/qh7r/XmvRqKAPy5+IXw+174Wa++k+IrP7PK3zQXKHMNyv96I9/93qO9cstwrcnaqqf4j/49X6u614f03xJYtZ6tp9rqVs3JhuoVlT8jXnviz9nHwB4o8I63oUfhrTdN/tS0ktmvLW1RJoiw4dG6hlOG/4DSsZch+Rfjr42aHH4hi0iO8ZrVXVZ7qJN6I39a4vXPj5/wg/iSzs9CePWdGhj/wBKWQ/6xy27cj9iq/hXGfFj4f6p8NfHWveFtbj8rVtFuntJ1X7pYfddfZk2uG9GWvNLpj5znl+aZrofdPgn4laB4+hY6deKt4g3SWMvyTJ/wHuP9pa7K2upLXlP4q/O621CW38i7s5za3lqeJYn2uP7rZr6A+Ff7R1wsa2fitDcIu1RqUA+Yf769/8AeWocVILLofWmleJl+SO4jWVF+ULJ8zD/AIFXc6TJpWsK0s8oidE4+8ylv7vtXjem6pZ6xZxXllcRXFs/zJJEdyn/AArXs76W3lV42K8bt1ZcvKQ/dPoDwn4C8ReMW2aLpjfZWODfXH7u3H4/xf8AAc17R4P/AGa9F0lornxDM2v3a/N5DDZbIf8Ac/j/AOBflXzv8M/2ivEPgZorZrj7fpqnb9juuVH+4eqfh8v+zX0x4N/aO8JeKo41ubn+x7phzHdH5M+z9PzxWqaLR6fa2sFjAkFvClvDGMJFGgVVHsBVmq9peQX0KzW08dzC3SSFw6n8RVirAKKjkkSFC7sERerMcAVxniH4weEPDKst3rlvLOOkFq3nOfbCZ/WgDt65/wAVeNtE8GWf2jWNShsUYfIjHLv/ALqD5j+FeCeMf2jtc1zzLfw9bDRbQ8LdzgSXDj1C/dT9TXlczSX1499qFzJe3Tli89zJvc/8CNQ5ID1zxl+0rqeqK9v4WsRptufl/tC+XdN/wCLoP+BZ+leUXX2nVb19Q1W6mv789bi4k3v/AMBz0/3VqrNqEVuvyIG29OPmp2i6Lrnjq/a00TT5r993ztENqJ/vv0FTqxe8NuNQgtRjYGb+6ppuj6brHjTUFs9EsJr6f+JbYfKn++/Qf8Cr3LwP+yvbx7LnxZfNduefsFkxSIezv95vw217po+h6foFilnptnDYWqfdigQIv6VaQjwfwP8Astxr5d14svfPPX+zrFyqf8Dk+8f+A4+te66NoOneG7GOy0uygsLVfuw26BF/+vWnRVFBRRRQAUUUUAFFFFABRRRQAUUUUAFFFFABRRRQAUUUUAFFFFABRRRQAUUUUAFFFFABRRRQAUUUUAFFFFABRRRQAUUUUAFFFFABRRRQAUUUUAFFFFABRRRQAUUUUAFFFFABRRRQAUUUUAfn1/wVA/ZRufG2hf8AC2/CVk9xrej2/la5Z26Ze6s0+7Oq93h5z6p/uCvybuLWG+/eQOF3fN1+U1/TOyhlwRkGvyv/AG5v+CbuoaHqGqfEX4QaY17pkzNc6p4Ssk/eWz9Xms07oephHI/gyPlUJPzjt9FkjmcjGHG1+a3NPs/JjSJcsq/MWqrBeFnMbjaUOx1ZWVgV+8GXsf8AZar8Mn9wll/uqaCjrfC/jLV/Bt4LjS7kxcrvif5opP8AeWvo74X/ABWtPiBdW+mC2ktdbm+WOxjRpVmb+Lyvly3+7Xyt5JuGVATubptO2v0U/wCCZv7NN1Nqy/FbXbNotPto2g0JZk/18jfLJcrn+ADKKf4iWPagH2ZyqqWZgP4flP8AeDVbhaWPhH/Wvv34h/AXwd8RpGub7TfseqMP+Qlp5EU3/Auz/wDAga+fvFn7HvijR2kk8P39nr1t2in/ANHuP/iD+a1DSM1HlPHNJ8Vapo7r9mvLmybu1tO8Wfyauotvix4jkXZL4r1lFz/q/tbbf++t1ZerfDfxb4bdhqnhjUoFX/lotuzp/wB9DcP/AB6sOSzdX2Pbyo/+1C1TZj5mdhr2teZc+Xearc6scK3mfa3lTld3es6HVIoV4IT/AGV21R03wzq+obUsNH1C8Z+iwWjnP5LXd+Gf2d/H/iCRCNGOlwN1l1KRYsf8A+Y/+O1TiXc5n+1jt4y3pztrS8N6Drvjq++x6Np9xfzqeWjH7qP/AH3PyivoLwb+ylomm7JvEd9NrlwvWGL9xb/Q4+ZvzH0r2zSdIsdCsUs9Os4bG1j+7BboEUfgKaQXPC/Av7LNraql34su/t8v3v7Ps2ZIR7O/3n/Db+Ne6aTo9joVilnp1nDY2sY+WG3jCKPwFX6KoAooooAKKKKACiiigAooooAKKKKACiiigAooooAKKKKACiiigAooooAKKKKACiiigAooooAKKKKACiiigAooooAKKKKACiiigAooooAKKKKACiiigAooooAKKKKACiiigAooooAKKKKACiiigAooooAKKKKAPnT4/fsI/Cf9oa8m1XWdEbRvE0g517RGFvcOfWUYKS/8DUn3FfJ+r/8ABHXU7S8K6L8TLe4sc/INS0oiUD3KPhv0r9O6KBWPhr4Mf8Es/B3gnVINT8ca3N40njO4afFB9msmP+2NzO4/2dwHrur7as7KHT7WG2tYY7e3hRY44okCIiAYCqo6AelW6KACiiigYUm0egpaKACiiigAooooAKKKKACiiigAooooAKKKKACiiigAooooAKKKKACiiigAooooAKKKKACiiigAooooAKKKKACiiig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data:image/jpeg;base64,/9j/4AAQSkZJRgABAQEAYABgAAD/2wBDAAMCAgMCAgMDAwMEAwMEBQgFBQQEBQoHBwYIDAoMDAsKCwsNDhIQDQ4RDgsLEBYQERMUFRUVDA8XGBYUGBIUFRT/2wBDAQMEBAUEBQkFBQkUDQsNFBQUFBQUFBQUFBQUFBQUFBQUFBQUFBQUFBQUFBQUFBQUFBQUFBQUFBQUFBQUFBQUFBT/wAARCAI/Aj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KKKACiiigAooooAKKKKACiiigAooooAKKKKACiiigAooooAKKKKACiiigAooooAKKKKACiiigAooooAKKKKACiiigAooooAKKKKACiiigAooooAKKKKACiiigAooooAKKKKACiiigAooooAKKKKACiiigAooooAKKKKACiiigAooooAKKKKACiiigAooooAKKKKACiiigAooooAbto20tZV94q0XSyReaxYWrDqJ7pE/maANTHtRj2rkZvi94FtlzN4z8Pxf7+qwD/ANnqO3+MngG6kWO38b+HZ3JwEj1a3Zj/AOP0XJ5l3O0oqGGeO4iEkTrIjDIZDkGpqCgooooAKKKKACiiigAooooAKKKKACiiigAooooAKKKKACiiigAooooAKKKKACvjz9o7/gov4T+CniS78LaDpj+LPENm/lXjLN5VpaSd0Z8MXdf4lUfL3OeK+ub5ZXsrhbdgk5jYRsezY4r+dbxha6vo/irWdP1iOWDVrW+miu45x8/nB237s/7W6pab2C1z7j1n/grd43mjcad4S8O2jdmmlmlI/wDHlrhNW/4KmfGfUGb7JPoWmqx48jTd5H/fbNXxndeZuUoN3qtRIs6spOFXvupWkRyn11pf/BSb44+crN4rtZSx+6+lW5X/AMdWvpr4Q/t4fFm4t45PFPgay1+wOHNxYzCxutnfCNuR2/2fk+tfl1ol0LXULeed1aKORHk+62F3Lur7a8P+ItqQXFtOHgkCt8p3KVqZXgFlE/Vvw14gs/FehWGr2DM9nexLNHvG1gCOjLngjoR61sV8TfAv4wT/AA/1iO2vGkbQLtwbiBv+WLH/AJaovb39RX2lDMlxCksTB4mGUdTkEHvVRfMiyeiiirAKKKKACiiigAooooAKKKKACiiigAooooAKKKKACiiigAooooAKKKKACiiigAooooAKKKKACiiigAooooAKKKKACiiigD8mf2/v2vPF2s/FTXfAugaveaH4Z0OU2VxFZu0T3s648wu45xuOwJnHy5718T3niK5umLyyu7MdxaR93zGvsf8A4KCfspeLPCXxU1/x5pek3ereD9ana+lurJGlaxmf/WpMi8omcsH6fN14r4ku7VPM5kX5eu11qeUmMerHtqxkbAf738OK2PCVnceItatbC3Cu9w+0NJ90f7TVyskabj+8j2/79dB4M8QJ4V1q1v5XVooy2/n7qlfmotylr3T6w+G/w18R+F7hJND+JOvaDKo5j0e7eFB/wHdg1+iX7LXxU1bxJ4ZXw74x1qHV/EtiSsV/5flPf2/8LOnTzF6Nt68H1r8/PBviSC6jtbi3nE9vOivDKv3ZF/2a9k0HUrnTbiz1Czlkguoys0csZ2sP7rVz800xH6PUVw3wl+IMfxE8JwXrqseoQ/ubuJez/wB4ex613NdK2AKKKKYBRRRQAUUUUAFFFFABRRRQAUUUUAFFFFABRRRQAUUUUAFFFFABXifxc/Y/+E3xs1ZtW8TeE4ZtYYAPqVnK9tcSY6b2Qjf9WzXtlFAHzfpP/BPf4C6WqofAqX+P4r2+uZf/AGfFdlo/7JHwZ0H/AI8/hn4aXnP73T0lP/j+a9d2ijaKfMx3ZxsHwf8AAlvp81jD4M0CCymjaGS3h0yFEdD1UgLXzP8AtEfsk+FfAnw5l13wBozaSNKZp7vT4ZXlR7Y/fKK5bbs+9gcY3V9l1WurSK/tpbe4jWWCZSkkbDIdSMEGlvuI/L/wrrj3Uiw3E7T/ACKiNIdzBR91a+7v2bvE0mveAVs53MsumSfZ1kb+KPqn5cr/AMBr4A1zR5PBPxA1rRWGP7Nv5rdf7u0Oyr/47X2x+ybcI3haV94zNO6hfoFP/wAVWEVyuxJ9BUUUVuUFFFFABRRRQAUUUUAFFFFABRRRQAUUUUAFFFFABRRRQAUUUUAFFFFABRRRQAUUUUAFFFFABRRRQAUUUUAFFFFABRRRQAxlDKQRkHqK5RvhL4HeUyN4N8PtIxyZG0uDcf8AxyuuooA5pPhv4Sj+54W0Uf7unw//ABNSSfD/AMLyLh/DmkuP7rWMX/xNdDRRcD5P/aS/ZX8K2Pw61HXfAnh2z0HVtMd9Qkt9Mj8qO5j6zLsX5Q2PnGB/Cf71fOfg/wAXS3mlW+n3DrcW6HdBuCsyf3lVvT/Zr9NZoUuIXikUPEww6MMgg9q/L/xv4Vf4X/FXX/DRTy4LC9ZrVmHWB/ni/RhWVRcxPW59Jfs3+KP7D8dpYSOUt9Uh8nb/AA+YPmT/ANmH/Aq+ta+Afh1dPNrmiSROVmW4j2Mv3g275a+89PvF1Cwt7lek0ayfTIp09ii3RRRWgBRRRQAUUUUAFFFFABRRRQAUUUUAFFFFABRRRQAUUUhbaMmgAyKMisa+8XaHpSsb3WtPtAvVp7pEx+Zrj9Z/aO+Fnh0N/aPxF8L2xXgq2rQFh+AagV0ekcUcV4Dqv7ePwF0fd5vxI0ycj+G0jmuM/wDfCGuR1L/gpr8B9P3+Xr+pX+0/8umkznP/AH0oqboXMj6uor4s1L/grB8HbVsWum+LL/8A2o9NRB/4/KtcvqP/AAV78Dw5+xeAfElx6NcS20P/ALO1LmQ7n33RX5q6z/wWIaRdmjfCxhL/AM9L7WVI/wC+Ui/9mrzjxJ/wVu+K2pQyRaT4b8L6MT92Z45rll/N1B/KquFz1j9rLRRof7Q+riMbE1KG2vR/vFNjf+PJ/wCPV67+y94mk0u60vR5Y9m/UZkKsNpRvJ/z/wB818bXX7TmpftKahp2u63aWmm+JdMsksb2Kx3eVPh2YXCq3Tdu+7ztr6b+FPiqXVPjFaXswjRrvVo7l1iG1AXX5v8A0Ksna5PU+6qKKK2LCiiigAooooAKKKKACiiigAooooAKKKKACiiigAooooAKKKKACiiigAooooAKKKKACiiigAooooAKKKKACiiigAooooAKKKKACiiigAr4Z/bo8OjS/id4e1yNAqapYNbytjq8L9f++ZV/75r7mr5g/b00VLr4caBq+P3mn6qqf8AmidW/VVqJbCZ4Z8Gb4Q+KtGeXLRLOr9fSvvLwRex33hu3aP7qPJH/AN8uwr89PA1xaW+g2t4krfbba9aLysfKEKKyurf7yuu2vs/9nDWv7S8H39uz73t7xj+DqG/nuqY6aDPXKKp32pWulwNNeXUNpEvJknkCKPxNedeJv2nvhN4N+XV/iL4btZP+eS6jFK//AHwhJrQR6jRXy34i/wCCkXwM0R5Et/EN/rbr/wBAzTJnB+hdVFeaeIv+Cs3gezlZdF8E6/qm3o13PBabv/HnNMZ930V+Y2vf8FZ/F90zjQ/h9o1gv8D6hfSXB/75RUrzXxF/wUr+N+rMzWmqaLoiHjbp+mI5H0MzPQB+wPFNZlVSSQAOpNfhTrn7Zfxr8Q3TxX3xK1+OJz/q7KdbX5f+2arXB65488Sa9Kz6v4h1nVFf+K81KaXP5u1T7wan70658VvBfhnf/a3i7QtM2feF1qUMZH4M1ef61+2l8ENBYrdfEnQ3Yfw2szXB/wDIYavwxv5EZPMEa7v9odaZDMZI+hjX+7mn7xNpH7I61/wUw+BOkkiDXtS1U/8ATjpUzfq4WuG1r/grR8N7U40rwp4m1LnAaVLe3H6ymvyaaZ45mKkdf4auxyCRV5G7FSOz7n6P65/wV4b5xo/wy+7/ABX2sD/0FIv61wmsf8FZ/iXeRuNO8J+GdN9GkE9w4/8AH1WvhtZBtzyv+98tPqkB9Q6n/wAFPPjnqjMItX0jS1bj/RdKibH/AAJ2auP1f9uj476wo8z4j6hACefscMMP/oCV86XMg3KSCzMdw2/3qm8x9uzJxUisj1jVv2kfixrcf+nfEzxVcK4+7/asyr/3yrVx+qePPE+pTf6b4g1i8VurT38z5/N6wI7zbGocbv8AdqZ8TKfk3N/tfLRoHKuxK0P2pHLgzt9795uZv1qusaW648oP6bU21PHiNfk+Wl4ZcEVSKERty8grWYkhVuCVar0kghXqfZcVQkYszP8A3vmoYD/tEm3bn9KPOfawz8tV3hRk5G7/AHjTo23bcfN67TuqVYCZJiq4ydtNdtzYGWXstRecm7G9ak3bqAL+h69eeFdYg1Syf97Ht3x5+WRP4lav0E/Zs+JGmeNvEGh6vpko+S6tlngY/PC4ZNyt/wDFV+drt8zMWH+8tbPw3+ImsfDHxdZeIdAk/wBIt5leS2lPyTqG3bHX0oaIa+0j+jTbR92vJP2bv2iPDn7S/wAObXxPoLSW1wjfZ9R0yZszWVxtDNG3qOcq3cfiK9barKTuOooooGFFFFABRRRQAUUUUAFFFFABRRRQAUUUUAFFFFABRRRQAUUUUAFFFFABRRRQAUUUUAFFFFABRRRQAUUUUAFFFFABRRRQAUUUUAFeKfthaP8A2t+z/wCJSAGazNvdj/gEyZ/8dzXtdcD8eNL/ALY+DPjW0H3n0m5I/BC39KTEz86vCd4YY7iB87ZNjjn+L/LVzP7UnjLxD4R8H+H7vQPEGraI1xdNFPHpl89us67N3z7G5K9v95q0PDNwGuEIPy7OOKwf2to0m+FOgyE7p01Vdnvujespbk9D5r1TUL3xA7S6nf3mpO38V5cPN/NmqqtrEqjZGqf7KjFHMaLgD3WnMqM3JB/2a0XuliswVKz+WuWfHGf4RWhuG5hn5lpkm2Pc5P3vlqthoa1xHHD1+6Kq3MgZVkBO4+/SopmLHnLLSbdy/J81G+pVjOulK3Gefm/iq1Dlk+enN91v4v8AZpsf3F+Urt/houBPJsXbjHTmoljEabB92lqKZgvB+63WgXxFCT5nYjO1vm+anQttfkblYbetEmdvUbV6LTKCTSZQ3OBn+8w3USMVRiAG20yFhtbAZdx/iFLcMfLbFJAZVzmRs4LburL96mxqFZhv3N3/AP2aGmEjNGmN3ZqikxCyhcK3+zUgXFx/FnbU1vIVbr94fxHbVKGY7P3m7d9GqwmN3P3aALk29W3jG7H3cbmqVJN3UEcbqp283lttwP8A0GpNpVmbhud3T/2bbVfCBYkkCpuzWc7eY+SBuqVlMjM4i2rUNMCKRXZsDKr/AHlNEamPaPmb/azT/wAqijYSM207tp/iqAEmzC28jezdGbtT45vMbPPuuOlEzfwfLub+FjVZVdeMCJW/iY7abYF6oIV2sowV2/KeKdHIW3dGXPFTR/M6j+8aV+YD9If+CQd4lvq3xJ0/OHmt7C52r0+R5kY/qtfpdX5Uf8EmdSFn8aPEtgflW68Plk9zHcRf/FtX6pyOI0ZnIUAZLN0FAD8ijIryPxD+1N8MvDl9JZzeKbe7uoyVaPT0e4Cn/eRdv61w3jP9vL4deFfDWratDHqmoSWVrJMkK2uxZXUfKmSeMthc4p8yFdH0rgUcV+RA/wCCtXxRuLyZ/wCzfDttAzsyRLaSnYv8K7i/zfWtfTf+Crvj6Rwbiy0ZkH3vLtW/+LpX8gufrDRX5q6L/wAFZdQaRU1Dw5pkqD7zQ+dEf/Qnr0XQf+Cp3hC8VTf+G7i3B6tDdhv0ZFo5kFz7lor5V0L/AIKN/CvWFAl/tSzdv4WhR/5PXb6X+2d8I9T6eKBaN/dubaVP/ZcUcyC57jxRxXAaX8e/h1rG0W3jXRXZhkB7tE/9CxXU2PirRdWA+xaxY3een2e5R/5GndBdGxRSZozVDFooooAKKKKACiiigAooooAKKKKACiiigAooooAKKKKACiiigAooooAKKKKACiiigAooooAK434t+INJ8L/DHxRqmvXyafo1tps5url+iIUK/iecAdyRXZV+c3/BZXx5ruj/AA18D+FbAyxaLrd/cXGoSRj5ZGt1RoomPply+PVF9KBM8i8PzBbe3OPnUba8v/ac8fRaxqmieF7WcMunyNd3e0/KHI+VW/4Du/76riNY/aGez8MWFpoce/VHgRZ7phlYW2/NtXua820m4ka4e4uJDPPId8ksnzMWPzM1ZW1ItrY6GZgsTH+77VFJIitsLmNj/dpvmOy7wR/wGobiQyMqHCrnc1aWNrEv2jqcK/4VA8hb7lNlYKmBgtUXO2tGxtjnbd1qVmCr8nytndUXln0p7fKir8zM38NLzAhZdrcDvztoT7uT/wCO0rLSfxdf+A1nbUgGzt4psihh03Uqq+7kjb9KTaki9d341QFO5+VlTj5f4V7VDViaMb2w4Vl6L93/AMepiqWZT5Z687fmzSuA+GQxru5bf/3ytTyM/kvnG7vVVmO9gmdv91vuih8LHguGZvm2r2qeVgZ0zBWXIC7flKrUUincuRt3f3jU7ySMrAodynhlFQLIYZM42t396afQq4+Fgzqj/MrdNx6VcST5uvzf3lFUNyK2cb/4vmp0dwVfn7n91RT9CTVhuCvBP/Am+ai42MoeNP8AgSj5ahjkPUblb/vmppJHZfvhv90/+y1PoAeZ53yyZ+XqymoW+9gfMv8Aep8issjbx81Nb7q/3asBKa2W6HbQ2P8AvmqtzMfuAFd394VHUCwsfzNnLbv4WNJMsbMpf+GqaXBXr8/+8aPtDr9zC0agOWQw7gMMq/KFb+7V2zkEjRt/d/hzWa7btvAX/dFTWsjK+zH3qAPtT/gmTqhsf2ptKgY4W80u+txz/sLL/wCyV7x+1t+01qHxD8S3/gvwtfNb+E9PkaG9ubdyv9pTK2HXcv8AyxVvlx/GVJ6Yr4W+BPjzVPAPj+y13Qjs1GOC5t45M7WjaaF4t/8AvLv3D3Va948MeHQttBBEm+Vgvfdlqb7AyDwz4E8TeMbxrPw3otxq8yJ5his4iWRPU9hVD4l/Cf4gr4X1LR7/AML6zpT3Mezzbqwl8r7y/wAQVv7v3q/VL4HfDGz+FXgOysEjX+0bhVnv5tvMkxHT6L90f/Xr0ehJRA/nQuvgv4lsZGT7PFOw+Xas21v++TWNeeA/Edizebo12u3+JU3L+lf0W6t4L0DX1K6noenagD/z9WiS/wAxXA61+yz8K9daRp/Btjbu3/LSz325/wDHGAq9AP5+pLe9sW2S29xB/wBdI2pEvp16SGv24vv2BfCd5q17KdavYdMkx9nsUhjcwHA6u+7eN2W6CuQ8Q/8ABNLQNQDNZ61aSM38N9pKN/48jD+VO0QPx8XWLjd1H5Vet/FF3b7SkjK2f4Xav0l8Q/8ABK+6bd9iTQ7pf+mU81u36qwrzDxF/wAEw/F2n7jFot4y9m0++hmz/wABO00cqA+O7b4garbsojv5VXvuetm2+MGs2vH2v5vvbmRf/Qq9d8SfsD+NtDUsdO1q3/6+NMdl/wC+k3V5zqX7MfivT3ZPMtWZf4ZC8Tf98uoqXTDlNbR/2pPGOjsn2bWbuDb/AM8ruWL+TV6X4P8A24vib9ut7aLxVqkERkCmSW7MqIvqQ6tXz7dfA/xja7saV9oVf4oJkf8A9mrpfhR8OdRt/Enl6/pV1Z2qHzT5se1Xx91d1Ryk2R+gH7OP7bOt+JvH2k6FrvjC28TC9u0sjZxacsbpvbaJBKNucHb8u0/xV+glflp8PdS0/wAP61p15Fp1mt1ZzJNa3S26743B3K33f9mvvX4SfG6z8fbNOvvLtdZ2bgEP7udf7yeh9qlSTdhJnq9FFFalhRRRQAUUUUAFFFFABRRRQAUUUUAFFFFABRRRQAUUUUAFFFFABRRRQAUUUUAFfE//AAVu0VNS/ZYguzGGew8QWcok25KBxJGee3+sFfbFfMn/AAUh0X+2P2NfH+Bua0jtrsf8AuYjQJn4WWKiN8H5W71vWDGNxnCL93cvesS3XauNgVh97jrWpazBtv8AeQfdb7tRuM6ZPmiXhW/i67aiZdszDj5qLdvVN3+zn+Ku00/4Y6zqFg15LbrZWsab907/ADbf93/dq7lnF7RtbJpjY7N/s9K0Y/szM0dxIdyn+L5VrUt7W0bd5Qj3L/E1JyQbnOt8qZyW5oZU25JJXP3q6iTw/bzR7OVb+8tUpvCr/wDLCQN/ssKaqJgc/RWncaDdwrkR71/6Z/NVCa3eFsOjBv8AaG2gjlI6Tbt4ACrS/SkVmZeR81FwGtGjN0G7+9ioJrfc2AT7bjuqyuevP+7TWVWZsgMy/wB4UAU/LaNucru/vH5f++qif5eP4c/eq+rHcuzy9vQ1UuV27c5Vv+A0rgUWby1wdyr935f/AIqqrt8zEY/9Cq86n5Tja/3dy/NiqtzIGf8AvYH3qaQEFP8Autknd6bfmpn3uT96l3fJjC/71AFmGQ7xiParD86tbhuxn5qzVYr0xwd1S/an+U52/wCzip9AL9NSRW3AE/3TVVbz1T5v9mopJjN1x7VQE9zcDbhHHvVOim7dzUvhAdRRTmjdVyUK/hTAbQkm1+PlP3hRVW6meGRP7v3vrSYHrvwSh+3eJELnbsRmr7Z+Dekx6x4t0a28vd9ou4U/N13V8Tfs7zC68RXH+xCv4Zavvb9nBXk+J3hiMgbVvo26ehrN7kNn6O0UUVqWFFFFABRRRQAUUUUAFcz4u+HPhnx5JYv4h0Wz1drGQyW/2qMP5bFcH9K6aigDhdW+B/gHXM/bPCGjuSMbo7RIm/NMVxet/sefDLWI3EGkXOlOekljeyrj/gLMy/pXt1FAH51/Gb9nvXfgXeJqtrcyar4baQeXqCfJLbP2WQdvYrwf9msjwH4wu49SSVLuRL1JPOiuV+8H3bt3/fVfop4k8O2HivQb7RtThW4sL2JoZo2HVSP51+ZGuaHefD3xlqmi3Ln7Rpd08Jk/vqG+Vv8AgS7W/wCBVnOPMrolo/SH4Y+Mo/HXhK01AbVuh+7uY1/gkHX8+v411tfL/wCyj40E2qXmlvJ8t7F5yL/00T735q3/AI7X0+elOLuhp3FoooqxhRRRQAUUUUAFFFFABRRRQAUUUUAFFFFABRRRQAUUUUAFFFFABRRRQAh6V5B+15oZ8Rfsw/FKwUEs/h68kG31SJn/APZK9fbpWB480VfEngfxDpDDK3+nXNoR/vxsn9aBS2P5sUkbepyGUnhav2f+uUfd/wBqqDQ+S7R7FZ49qnd/eHy/0q3CwWRSTt20kNHtHwZ8MxapdPql3AHgtjshjb7pf+9/wGvXfEV48ei36P8AKr27ru/hHyt61jfBzSfL8G6cAPvo0x/Fq6j4i2MWk/D3VtRMfzoixQ7vm/eO21aJIJe6fJt0zx3c5+//AEqCO+kjbr97+78tXZrX+CQF9p+9VSS12r8hG3+Ld/8AFUrdwLdv4iubUYRzt/usa2LXxpIqKJIl/wCBGuYazb267flqJ1MbYI20rJgejWviqyb74kib7x961Y9S06+TPmRPu/hkryNWK8j5WpVunV8b2/LdU8vKWer3Gg6ZfbswLu/vRHH8qy7nwLbyK3lXEi+iyDdXnzeILy15iuJFdv8Aeq7pvijUJpFjN/Lub+87bRR7wrnRXHgnUI9pjEU6/wCzJt/nWXdaPqFmyl7aVV78bl/76rZuZjHHE/2+a4lfqq7lx/49W5ovhPxXrVj9p07w/NqiN9zdNsz+dXr2Cx54zFdzNgD/AL6qldMZGYOR8o+8tdv46tZ4Y7AX+iNoOqR7reeKSPYX/iRmU9f7u5eDXEXSiN1HH/AaHZDIlXbVO4YxzZT5VI491qzJII+v86pzSFnbJLL25pogiopzfeXJ3U2mAUUUUmAUUbqNvrUgFFFPX5toxu/3asBFWhlK9RVtFDbQka/cVtzVXbKydF/3f4aCrEVU7/8AhzV51MbYI21WvF3R8Y61BJ6p+zP/AMjLqP8A1yX/ANCr9CP2aFMnxO8Mnp/pQb/0Kvz4/ZjjDeItSJHy+Snzf8Cav0O/Zdj3fFHw1/12Zun+w7VL3Ia1P0KooorUsKKKKACiiigAooooAKKKKACiiigAr4e/ba8FnRfiFpfiSNNtrrFr5Erf9NofX6oy/wDfJr7hrx/9qbwM3jf4O6ssERmv9MxqNvtXkmP74H1QvQB8g/BPxkfCPjrRrt5NsEdwiyc8bD8rfo1fozHIJIwyncpGQa/KTSbry5UkBO1vm3NX6OfAnxgPGnwz0i9Z99xCn2Wfc2TvTjP4jB/Gso6MiO56JRRRWpYUUUUAFFFFABRRRQAUUUUAFFFFABRRRQAUUUUAFFFFABRRRQAUUUUAFIeaWigD+b74r6GPCvxW8aaMR5X2DW761CsP4UuHVf8Ax2uaXpXuP7dHhlvDP7W3xPtWXAn1Y3qjPaeJJv8A2evDI12r13elL3SY7H2j8MV8nwvpGAWT7Inb/ZrX/aCjEPwXby/+Wl9bYb/vpv8A2WsT4WzJN4R0OXGf9Fjyy/L/AA10vx2t0uvghqMiAM0d1bSjd/D8+3/2apY2fIzwht2Cd49vlqB4wu4EbWp32jduDmnPlo1A+6vStUmjQq/Z/LZjy27+8ajkYLw8ZZfpVx7c7VcfMuNxpnCsodCtTpLYCj5cUjlMFW77ahmhibcCSu3+8N1XZrVJNxP8P8WaqzWpVt6Y2r81QQZ1zavJJlCG49av+HfDep6teKLOwmumH/PIbsVCy7fvfLVi11a9sY3jtLu4gimG11ikZVK/7VVcD1XT/BuoLqWnPPp9y8XmJ5ytCy/L/Fur6U8M6tHbtGY0CIu1duMYr4x0H4leI/DrRfY9XuPKX/l2nfzYj/wE/wDsteu/DT42JrmqRWGsRxWV7IVWOeBdsU3+yy9j/OplqiT6e8XeBdE+KXh3+ztcgDLtLQ3Sj99avt+8h/8AZehr4M+KHw71T4X+LrjRNUQMyjzbe5jHyXMJ+66/54O4V95eEvE0clmlhONzxn93Jnqv92sf9of4Uj4rfDmYW0fm+IdHje906RR80ihd0sPvvX5h7qtZxl9mQcyPzzmjjm5zu2j+ErVN878Od3+1ndVm4jT5eCu7ptFVWUK2Ad34VuUNooooAKKKKAD/AIDRUqwjZvOdrdPu01Y33LgHc3SgAjhMm4jHy/w1cRXxwgT8OtEMb7GEh+9/wKn+Si7inyt/smoAE3sq5x/wGoZIwqt8u7bz12qKnSPavOd23nlqRo9yrvJX/dNFrAUHXbj73/AhVe5wtu/0q48cau37zbz93FUbiRZIWCOGZv4V+arA9e/ZdX/ioNWOPl8tPm/4E1fof+ynGG+Knh/jvI3/AJCevz2/Zdty2ra2QjLtSNTu7fer9E/2S13fFjRsc/JM3/kJ6ye5B97UUUVqWFFFFABRRRQAUUUUAFFFFABRRRQAVDNClxC8cih43BUq3Qg1NRQB+XnxH8HyfDv4ja9oLrtisrtvI3D78J+eI/8AfDCvor9i/wAaCPVtU8OyyEJdR/aYFb++nyt/47/6DVH9uLwObXXNA8W28eEukOn3TL/fTLxMfw3j8BXi3wn8XHwX420jVUJTyJ1Mnuh+Vv8Ax1qylo7kPufphRUFrcpdW8U0fzJIquPoanrUsKKKKACiiigAooooAKKKKACiiigAooooAKKKKACiiigAooooAKKKKACiiigD8VP+Crfh/wDsX9rS7vwoC6ro1jdZbplN8J/9AWvkGFtyckf8Br9Dv+Cyfhsx/ET4ca5tHl3Wk3dkW9WjmR1/9HNX54wqFTgFf9lqgSPrz4LTC68B6NznbFs/JmWvQfi5GJvgX4h4+4kLj/v6leWfAG487wHYDjckjp83++1eweP4ftXwT8Wx43MtjvHHo6tQxvRHxakJbcHw23+JTUSyIrcNtpGYM+R/FTXj2+3+9Wq90abHyMrKpBoVg0fPr97NMbG3n730pvP/AAGi47gcfw0jsI1yTtpaZIu7jAK/7RqSSKaRNuSFbduw33qptjdnH/fVWpsbfL4Xd/d7GoeYW6fMvTdUADwhV4cM30qNt9uykAq6ncNvytu/vU5mO/j5d38OafIrty5DNjjlasD64+DPjb/hKvC9heSSf6bH+5uP73mD+L/gXytX0V4Y1R/LtpwP36FcN97p81fCP7NmvPp/ii90qWT91fQeam5ujp/9ixr7D8J6h5KohG5G9vSudrlIPjr9qv4aw/Df4za3ZWcXlaRqWzVrBP4Uhn+fYv8AuvvT/gNeMXGzdnlWPt1r7z/bo8Bt4i+Evg/xxZwGWfRb6TRLvyk3MYZv30LbRz99ZV/4FXyn4Y/Z9+Jvj7adC+HfibVIvvCWLTZkT/vp1Uf+PVtvqWeaJHu6fepGU7v9733V9XeE/wDgmp8ffEiRNJ4WsfDsT9X1fUolYfVI95r17wv/AMEd/GN5Ij+JPiFpGnRk7jFp1pNcsPxdkFXYD89tvz/88lPy7fmqx9jC8lz8v92v1e8L/wDBH74eaewfX/GvibWW7ra+TaIf/HXb9a9c8L/8E3fgD4ZVC/gttclX/lrrF/cXH/ju8J/47SA/EfdArbDIA7Lt2s/zc10Phn4X+LPFknl6H4T17WXY/J/Z+m3E2f8AgQSv378K/Az4deB1RfD/AIF8PaQF+61rpcKP/wB9bc128arGgRAFUcAL2oA/CTw7+wz8evFGz7H8MtVtUb+PU5IbJf8AyI6n/wAdr1Tw3/wSj+NOuSA6pceGvDw/vT6g8z/lGjf+hV+xdFAH5keG/wDgjnfTGM+IvijHEo+9DpOlMf8Ax+SX/wBlr1fwx/wST+EWkRq2r6x4o16Vf796luh/CNM/+PV9wUU7gfOWgf8ABPf9n7w+sWz4cWOoSp/y01Oea6LfUO5X9K+Sf2qfhh4W8C/HS/svD/hvS9IsFsrV47ays0iRWKfNwq99tfqHXwH+3Np5h+NVhOELG50eE/8AfMsq0rgfL/hPQYtFuvKSONZpnZ55I0272Pzf+O/yWvq39kdd3xa0vjpFP/6Levm63j8vXXHH3Pur2r6V/ZGQN8VtOIH/AC7zH/yGayfvSIufddFFFalhRRRQAUUUUAFFFFABRRRQAUUUUAFFFFAHnPx88Df8LC+FOu6XGivepD9rtOP+W0fzrj64K/8AAq/ObTZDvVxhWxu2/wAQr9XWr80vjN4P/wCED+KniLSFTZbpdtcWy/8ATGb50/nt/wCA1MloDV0fb/7O3ixvFnwt0d5X3XFrH9lkbPJ2cL/47tr05a+Tv2S/Fn9k79Ku90PmXfk7ZOzup2r/AN9Jtr6yFTF6ER2FooorQsKKKKACiiigAooooAKKKKACiiigAooooAKKKKACiiigAooooAKKKKAPzs/4LKeH2u/hn8O9ZA+Sz1me0ZvRZoN384RX5UxsNigH7tfs3/wVg0VdU/ZMnuimX03XLC6B9MuYj/6Mr8ZU+7jG3bUCPpr9nWYSeDFAP+rupM7f+A177q0JvPhd4tt0+82l3DfN7Kzf+y185/s0zbvD2oxbh8t3/wCyL/8AE19L6Sv9oeE/EFv/AM9NOuF/8hNSkJ7HwYzeY2SD0ptSrC8mNifLimbdu0kfK1aIobRQ8wXdkhP4qsaDo+q+LLpbbw/o+pa9cMdoj020luG/8cVqAK9Jx1r3rwX+wZ8fPHCh4PAE2iwH/lvrtzHabf8AgBbf/wCO19AeDf8AgkP4o1HY/i74i6fpCH5jb6HYvcv/ALvmSMg/8dNAH5/P5Su+dv8Au4+aqSXkTN5SeWzudoVfmev2O8Df8Es/gh4VMUmsWer+MrhR8/8AbGoOInb+95cOwfnmvojwR8Efh98NY0Twr4K0LQtnSSysI45P++9u4/nQB+GHgn9nH4s/EIofDfw48R6jE/S6awa3h5/6aybB/wCPV774I/4JW/GrxMofWpPD/hGIn7t5etczBf8AchUr/wCP1+xlFAH52+Dv+CT1t4Et5tcl+IN/rfiW1t5HtLS0sY7a2ebYcI+5ndlPT7wrgPC906yJv3RbjsdW+8GHysrf8Cr9Ua/On9oTwj/wgvxw1+CNfLtNQddUtwo2j9999R/wNX/76qGJnsP7OmvRLqc+nShWVlS6jUgH54z83X+LYz19aCvz/wDhb4m/4R/xNpeob22pIrP7q3yuv/fO6vvDR5/N0+Abt+0bN397HRvxGD+NKL6D3NGiiitACiiigAooooAKKKKACiiigAr4f/brXb8UvC7f3tJdT/3+P+NfcFfDf7d0nl/FDw1g7f8AiU/+1noEz5qVf+KglwP4F/8AQa+k/wBkOMr8VrMfexZzHd/wCvmyNh/bcvPy/JX05+x7GknxQRwd2yxm+b/vio0uI+3aKKKsoKKKKACiiigAooooAKKKKACiiigAooooAK+Mv27NBjt/EvhbWUTD3ltcWkjLxnyyrL/6Ga+za+Tv282X+z/BSZ2v590w+mxF/wDZhQB4t4N8cXMmvPqkjrFcPcQ3Mix/KpdNvzf5/vV+ikEouIUkH3XAIr8vPCWWmaPJ3P8AxV+n2mp5en2qekSD9KziZxLdFFFaGgUUUUAFFFFABRRRQAUUUUAFFFFABRRRQAUUUUAFFFFABRRRQAUUUUAfNX/BRbTY9Q/Y2+IxkXd9nt7e6TjOGS5ibNfhWkySfcIdf7ymv6XdQ0+11WxntLy3ivLSZCksEyB0kU9Qyngivzm/b9/Zo8AWPjzwxrNh4cg0qTVLSaC6j0z/AEaOQw7Nh2JwDtYrwvNJi2Pjj9mab/RdXiP8M0bfmrf/ABNfV/gb/SLeeIk7ZI3iO7vlWWvEvC/gXSPAty40uKS3S42+Y0kjOx2/WvaPA8m3chIVmDVI9zwDwD+wb8dviNIr2fgeTw/YM20XniGdLQbf4Ts+aQj/AIBX0t8Pv+CQ91Miy+PPiHsPy77Pw3aY47r503/xFfox4dujeeH9LuGOTNaxufxQGtOrA+bPh3/wTy+BXw58uaPwbF4ivkO77V4ila+JP+4/7v8A8cr6C0nRNO8P2aWWlWFrptogwsNnAsSL9FUYrRooAKKKKACiiigAooooAK+VP25vBpuNH8N+LYF5sp20+7Zf+eMvKMf911/8fr6rrj/i14Mj+Inw38QeHmAL3to6wn0mHzRn/vtVoA/PfwzdHZgH5kNfenwV8Rr4g8E6dIXLyrF5T/76cH9Nlfnr4YuHhkVJUKS/ckVv4HHysv8AwFv/AEGvqT9nPxb/AGdb39pI5ZbMre7QvOwfJLj/AIA27/gNRHclM+qNtG2uKuvihYwr/o9ndXP4BBWbcfE2/mjBt7KCDP8Az1cuR/6DS9ohnpNFeNL4n1ma5aWfUrhueI4tqBPwH3q6O1+IUtsc3CPeZH3UQJg0lUUguehUV5pc/EzUJGxbWEMS+srs5/TFY954y1+6XBvfs49IVAP8qHUQXPYdtG2vFo9e1lR/yFbn/gUjVdt/GOtW/wDzEN/+zKgOf/Han2qA9eorym8+IHiCa0aO0awguO00sDvj/gO9a8n8XR/FPXlfPjANA3y+Rp5+yfyXP/j1XzoZ9Maz4o0jw5C0urapZ6ZGBnddzpF/6Ea+C/2sPiBoXxM+I9hc+G9Qj1C003T/ALPJcqCEd97udjfxdV+bpmp9e+Esmmxve+ITqWrSlN3l6fGZm3fw7pX6f98mvB/EmNN1BERPIfO3bJ8rUm3YTK9tcJ/a0oPorV9UfsVqsnxDuTjpp0hGP99K+S7PzG1SdyPlwqnd92vrr9iKPd42v34/5BrZ/wC/iU7WZKWp9q0UUVoWFFFFABRRRQAUUUUAFFFFABRRRQAUUUUAFfHP7eVw39veDIcbgkFy+3/eaMZ/Svsavir9umYyePfDMQ52aXK+36y//Y0mB4X4L/5DFogx884Xavuy1+oyLtRV9BX5gfDpRceKNJQANvu41/8AH1r9QV6VESIi0UUVoWFFFFABRRRQAUUUUAFFFFABRRRQAUUUUAFFFFABRRRQAUUUUAFFFFACHpXyZ/wUE07zfDHgzUAP+PbUZoS2P78X/wBhX1m3SvnX9uqxE/wSiucHNpq1tLuXsDvT/wBnpMmWx8C3ShbiA8NXdeCm+fI9G/75rhbr/lgc/deu38DsftyA/dz/AJ/9mqb6XFHU/Sv4d3H2rwH4elyDusIfu/7i10dcT8GZvtHwv8NN/wBOij8uK7arLCiiigAooooAKSmswjUkkKo5LGuP1P4raDY71t7n+0ZV+XbajcM/7/3amTUdwN7XdfsfDdotzfzi3idxGnBYsx6AAVy958XNJtYWaO3u5zn/AJ57B+ZNeb6l4rvdf8xb1TMfPeWBWf5Yxu+Qbfu7gON1UVtTcBhMTtb/AJZrXLKrroB3E3xfvr7/AI8rW3t1P8UjNKR/6DXP6x4m1zVo283VbiPj7kB8of8AjtUrHS44xtjQRK3zdOtaMNiFXGN7f7tK85dQPjrx5op8K/ETVLQJtiuJFvYPvcrJ8zf+Pbq9K+EPiJNH8Z6bdSfNa3B8mZf7yOu0/wDjrNU37TnhU29ro3iCOP8A1MjWU+3+4/zJu/4ErL/wKuD8MXnmWaSB9rwuv/fNbQd1qR1Pq+OxezkltpHLNbSNCfw+63/fO1v+BVOsI28DdT/D94NcSwvAQzX9gkxZv76fun/9kreTTf7+P+A1Djroi+UwUj7KKke3dWXj71bb2scK8vtqnJeWy/IJAzdtvzN/3zSC5mNG67sg0lXXmlk3CKzuZf8Adgdv/Zage11GRd40jUCrf3bVqdmVcrthV6CombdTriHUFXjR9T3f9ej/APxNcxr3iyw8O3CW+sz/ANkTv/q49QHksfpnrUOLM2uY6B5AvcN+NRfaB2y3+9XOQ+KNOvlU2mo2s+7p5c6t/Jqna4bb94sv+zWXvRBJG+l8F6j71UtW0HRPElu0eqaXY36N/wA/MCO3/fR5rGe+eNs7jt+tPj1Zl4zt/wB4UczWxVuxy+sfs2+B9WmeezgutGuH/wCWlrPuT/Z+R8it/wCCfw91P4Q+OormG8sNS0O6je3u55w8VxAnVGRRuViXCg89K1bfVtzY3/8AfNX7fUtzL8+7/ZrVVn9oVj32z1C31CPfbzJOvqhqzXhdnqTwurxSNE/95Ttaur0vx5fWuxbgLdx/3jwfzroVRMZ6TRWVpfiSy1ZQIpNkh/5Zvw1atagFFFFABRRRQAUUUUAFFFFABRRRQAV8P/ts3Bm+K2mRDnydHRvzmkr7gr4J/bIvPO+OEsWd3k6Vbrt9Pmdv/ZqXQDgPhFCZviB4ei5bfqNuu3P+2tfpovSvzb+Alqbr4t+FEzu/4mMbHj0O7/2Wv0kXpURJiLRRRWhQUUUUAFFFFABRRRQAUUUUAFFFFABRRRQAUUUUAFFFFABRRRQAUUUUANWvHv2ubH+0P2efF/HzQQx3A/4BMjf0r2Fa4X476edU+DHje3AyzaPct+UbN/SgR+WN026FHD7vn/irtPCUm2+iIJ3bvyriHk86zTgMuAw211fhObbcQfw7ttQCP0c/Z9uvtXwk0Fv7iyx/lK9ejV5F+zJeI3wng3OAkN3OhZuP4t39a7TWviV4U8Oqzal4j061YdY2uUL/APfI5qxnUc+tHPrXi+uftZ+BNLZ0tJr7V5F6fY7Vgh/4E+2vN/En7bF6qlNF8Lwxt2k1C6Zv/HUUf+hVHMhH1hmoLq6itIWlnlSGJeryNtA/Gvz78TftUfErxAzpHrcekxH/AJZ6bbKjL/wI7j/49XmOteItY8TTGXWdXv8AVpfv7ry4eXH4FsVHtPInmPt/46fFnSr3SItD0LW7S+uJ5v8ATlsrlXKRgfcJX7u4/wDoJrzbw9qnl/6O+NnZq+ZPCWuDQ9ct97xrZ3P7p9o27Du+Vvpu+X/gVe8aZcCaFS5LMtc0uaepaZ6lYqG+cP8A8BrTjjO5SR8tcdoutGFlSVj/AMCrr7OZG6H71Z6g9jShjEa9P++a0oYwqKRWakgrRtZvMTB+8tbRA5/4neA38bfD/XNOjG64mtWlgX/ponzp/wCPL/49XyR8O7j7Z9otz96SB2SP+IMnP/spr9A9B00awpkMhSJMZ2/e3V8MeLNLi+G/x41zTrdAlla6kzRxt2jmRXC5+j10W7CZ7X8M/Fm3T/D9mJY/PhuHi/ev8m2TavzY7btrV9DW/guWRQby/ct3S1GxfzOTXxT4b1J7d8RkfL8w2n0/ir7y0W8/tLR7C8znz4Elz/vKDVJDKdv4R0m3YEWUcrjndL8/861IbWG3/wBVDHF/1zQCp6KqwBRRRTAKzNd8O6Z4m097DVtPtdStH+9BdxLKn5GtOigD5h+In7DXhjWvOuvCdzJ4dvD8y20mZrZj/wChp+DH6V86eMvhL8T/AINu8tzHqUVgnTUNNne4ttv+1/c/FRX6T7qayiRSrKCp6g0rInlPzE0f45eJdL2/afs+rwL/ABSJsf8A76X/AOJrv9D+PGh6phdQjm0l/wDpoN6f99Dp/wACWvp34ifst+BPiC09wdO/sPVJf+X7SwImJ9WT7jfln3r4F+KfhWy+GvxD1fwm+oi4l0+RU+1NH5QkVkV1/ibH3qzlTQ/ePpmy1i01C3We2uI7iBukkZ3L+laNvqDrt53f+hV8f6XqWqeH7n7Rp15Jayt/zyO1X/3l6GvV/B/xqiumS011I7edul1H8qH/AHl7fyrB0rBc99sdS3NyS341uWt9uVefl/vV5zZ333ZIpA6sP4T1Wuj0vUNy5U//AF657j5Ttra6KupU7f4vlrs9B8Zyx4iuT9oTO0N/EP8AGvNrG6+VSD8vf2rWhkO3INaxmQe0Wt1FeQiWJg6H9KsV5n4d1yWzkUr91vlKt0NehWN6moW4ljPsV9DXbF3LLVFFFUAUUUUAFFFFABRRRQA1q/Pf9rqSSb48a3s5WOC1Tr/0xVv/AGav0IavyQ+PX7R3hrxJ+0F4z864+xpDqBso3+ZlkEKrEH3ds7M47UnsJ7HsH7Mtqbz4xeGRjGydnK/SJ2r9Ea/Mz9kH4seF7746+HbO3v8A7VPcyS28aouFDmF8cn/dav0zqIggooorQYUUUUAFFFFABRRRQAUUUUAFFFFABRRRQAUUUUAFFFFABRRRQAUUUUAFYPjiz/tDwT4gtMbvO0+4i2/70bCt6obiFbiCSJvuupU/jQB+OlvhtNRD97YtdR4ZkDXMRwfl2rXPSL9nS4gI3NHI6fN7Nt/pWt4bYeZEQnzfdNQiD1O/mPlpEbmZbfG7yFkbYW/vbelUFks7VM7Bt/vY3Vv2Pw68VfEC6T/hG9Dk1SONFSWfzESKNv4VJdv7td7oX7F/jLVhG2s65puixN96KBXuZF/9BH60Ncw/ePFL7WoFVQkYX/arnr/WPMbLvsb727Nfavh39iXwbp7LJrGo6rrko6q0ot4v++U5/wDHq9S8N/BXwL4RwdK8K6XbyDpM8Akk/wC+3y1TyBqz86NB8D+J/FzqNG8O6pqmf+Wlvbuyf999P/Hq9M0D9jb4i+IIsXNnYaBBInL311vcf8BjzX6ALGI1CqAFHQCn7a0sHKj8sPiV8B/G3wtLrrelyNp2cDULf95bH/gY+5/utit74U+PDfKmkX8m29jGIJG/5bp/d+q/rX6VzQR3ULxSxrJEw2sjruBHoRXgvxP/AGOvB3jYveaIH8J6vnesunjEDP6mPt9U21LiNe6eX2Mgkh/2lre0vUpbVlw5auP1XwX44+E8vleK7A3+lR/LH4g04NLCV/6bL1j+rcVq6bqiXUayRSCVGG75T8p/3WrllHyK+I9FsdYiuFXqr1qx3Abv93+KuAtpiu1x8ytWvZ6lIv3GLKv8LVlrEVuXY7/SfEN5pE2+Ehlb76uODXyP+0RqA1D4565eCIQeZDasyqd3zeSq/wDstfR9trG75CPm+tfK/wAZpjcfFzxAT8y5hUbv7oiWuiEubQGaXh6TdHF8x/8AQc199fD1i3gXQCc7vsMP3v8AcFfn34YYSJECd24KtfZ/gfx5LY+GdIglgSaOO1jQMvyHAWtb2A9XormbPx1pl1gStJan/povH5ity11C1vlzBcRT/wDXNw1XzIC1RRRVAFFFFABRRRQAV+ZP7SVrBqnx08atPFv/ANOWIMo9Ikr9Nq/Mj45MZvjd43k/hXVZF/LatJiZ63+yj8I/DXjzSfEdhr+nR6larHD5TScSQkl/mRxyDVn4kfsM6jZLPd+DNTGow9RpuoEJMP8AZWUcN+OK7P8AYnXdp/iJ/QWy/wDodfT9NBufmr4Xvtf+HOtL4e8SWF5psTHYkV4jI0J/h2+qN/s8V7N4eunuLhsfMmOa9w/aG0HRPEngOXT9VjVruZwLF8fPHJxlgewx1rx/T9FOnwrHFIVVf73zMa46yV9BHUafHtVCw/4DW3DHtXAAXca5yxvLiHaPvqtdDpt4l1IiFNrN1Vqzi0I2NPjdZFx92us0HUPsd1sY/upOD7N61m6VpclxJ5cQ3N94t/CK19ZsY9Ns7eJTl2Zmdv71dlONizq6KrWLFrG3LfeMa5z9Ks1oAUUUUAFFFNZgq5JwBQA6iuC8VfGrwj4TJjuNUW7ul/5dbAec/wCnA/4ERXlOvftIeItekNp4X0ZbDJ2rPcjzpT9EHA/8eqboD6C1rWrPw/pF5qd9KsFnaRNNNI3ZVGa/I7W/CukeJtXvdQ1TRrO6Sa4eUSXMC7+WZq+ufEHhPW9c23fj/wAUG2i+8ILibfKR/sQjgfpXH+J5vDWn6Td2XhyzldZoGiuLy8Kszp/spt+T+dO4ehhfsf8Aw90PTfi1pU+m6PZ2cqyPKzRW6hxtRu/b8K/Ravij9jPS/O+IlxcEfNb2cjt9WZVr7XpiQUUUUDCiiigAooooAKKKKACiiigAooooAKKKKACiiigAooooAKKKKACiiigApKWkoA/H34ox3Og614yjso/NurW/vlhjxuywlfauK4bwx8dvC1qkX9o3FxptwvzSQT2zsyH+7wtexfGq1/s/4w+PIQPlTWblvl933f8As1c9pPl7UaSCN27SMiswpfZJjsfVX7AfxkT4haz4w0rTtNuY9FtoLa6j1G6jaIzSEsjIiHqu1V+avtGvjb9iG6e48ceJwzbtumw/d/66tX2TTKCiiigAooooAKKKKAGsoZcEZBry7xd+z/4e12aS80kN4d1NzuMlkn7iRvV4fu/iu0+9ep0UrAfKHiTwf4i8Ah5dW057iwHXUdOBlhx6uMb4/wARt/2qh0vVre8hSW3njnicblaJ1avrWvKvG/7PPhnxdcS39h53hjW35/tDSSI95/6aRfcf8Rn3rGVPmA8ySQSK2w180/FRt3xO1nPpD97/AHFr3Lxh4U+KPwnWW4u9It/GuioNx1DRw0VwgH9+E7v/AB3ivnXxV4kh8XeLb/VbeKaBJ0T91OFV0YLtZWx/u1FOm4sG7nQeF5B9oijB+T5V+Uf9819VaHdBdKs0XAVYVxu/3a+VfCuPtkSA7uVxX07o7f8AEttcH5tlVUXYEb6yD+KpEk+bKH5l/u1mLcOv+1/vVIl1tbptrLUNTobXxFqVjxFeygf3WO5f/Hq1bb4ganCuZY4ph/eZMfyrko7hGXOQv+9Uytu5FXeRZ3EPxJG397Yn/gEn/wBarI+I1l/Fa3A/75/xrg4/m67f+BCpo/L64Df7tHtHEybsd2nxA09utvdD/gAP/s1H/CwtL/uXP/fv/wCvXG+WPSjy024xVe0ZWp2LfEbTO0Vy3/AF/wDiq+G/ip8J/FuoePvE2uW2jS3thf6lcXUctsVd9hfcu5Bz92vrOO3iV+gFWFt4/lO/b6UvaCZwH7Guny6fpHiWOeKSGUSW4ZJQysp2P2NfSdecWbyWE7TQSGJ26sv8X+9612ei6o+pQv5kYV06svQ1spXBFPxR4PsfFlnFDd743hbfFNEdrof8Pavl3xh49034fePr/wALa351q9uUaG+aP91MjruB4+7/AHfT5a+wq8L/AGnPgUPip4bj1PSIwPFGlqxgVePtUfUwsfXup9frTcVLcZyWn6paX1us9nLFdQP0kidWX9K3tKk/fKwA/PdXxFY6tqng+/f7FcXWl3kcjJNF8yMGH3ldD/WvU/Cv7R2q6aipqOmW1+y/8tY5PJY/733hXO6ZN11PuXwfqETaTK7kIEbc3+fwpvmSa9qSbI/9FQ5LMP4f8TXx/fftWanDp8sGlaPBZzydLmeTztn0T5R/31XL6X8dPE2lu72+uX0Usz75ZPNb52/vMvSt0+VBzI/RKivgm6/aU8aWtw8UXilrhQeJY0Rkf/dyimoJv2h/Gl4W3eIr6P8A65uqfyWlzDufe9xcR2sTSSyLHGvV3OAK4jXvjZ4O0BmSTVkvJ1/5Y2I84/mOP1r4lv8A4iXmtN/p+oXd633v387P/Nquab4u0aF1a4sJ7jb18uZU+X/vmlzBc9+8SftO39wHj0HSEs1/huNQbe3/AHwvA/76rkJoPHnxKVptRvLyWwb77Tv9mtAPp8o/nXKW/wAXLfT0UaF4etLOVR/r7ofaH/76PH/jtMgl8cfFO5ZYF1HWudv7gH7On/AvlRaNZCOl/snwd4TQ/wBp6p/a1wn/AC66YPk3f3WlPH/fNZ2ofFq7hhaDw/ZW3h+zxtMsXzS7f9pz/wCy12Phj9lXXNQZJdd1S30lCPmitR9om/76b5R+teu+GfgH4N8M7JDpv9q3S/8ALxqh88/gp+QfgtXFWKPkS4h1DUNPvdZe2vtUtLWNri6vFjd4kC/eJc8Vwd148ivrZooIhbxMPuyfeNfcn7UE8emfs/8Ai9UxCjWiwqoGB88iLj/x6vzrgYMiYUNt/SqexLZ9e/sS2Za/167x8qWscW76uzf+y19ZV83fsW2nl+GdeuSP9ZPDGD/uoT/7NX0jQNBRRRQMKKKKACiiigAooooAKKKKACiiigAooooAKKKKACiiigAooooAKKKKACiiigD8wf2lbM2Px88dRqn+tu1lP4wo3/s1cJpvzQqP7vHytXrX7XdqYP2h/EOBxNb2sg565hC/+y15LpVvJcSRW6Rs08kiokeG5YttVQ1QQj6j/YXk3fEDxOOOdMjb/wAjV9rV80fsqfAjxP8ADPVtU1/xCltZtf2iW0enxyb5Uw+/LsPlH+6M19L00ikFFFFUMKKKKACiiigAooooAKKKKACvz1/ass47H4/awkMSxrNaWsxVBtBYoysfx21+hVfAv7Yi7PjxKwPXSrY/+PPSYmcP4R+a/t+m3ftLf/FUmqfErxX4d8T6lFaa3LFEt0/k2t5CroF3fLtyqnH+61N8Hr/ptv16qxr9AdD8J6N4m8EaHHrGlWOqqLGEf6ZbpL/Av95aSRNtD4j0v9ozxHa7RqGlafqKr1kgkeFv++TuWup039pTR5l/4mGiapZH+9EiXC/+ONn/AMdr6Q1P9mP4ZaoHD+Fbe3ZjuLWskkP/AKC2K5TUP2J/AV0ymzudZ05h/wA8rzeP/H1NLlRbb6HBaX8dPBV5x/bkdq39y8R7dv1Va63SfG2h6tt+yaxY3C9vKukfP/j1ZWofsM2jKfsHjK9iXsl1aJL+oZa43Vf2EfEWSbXXNDvP+vm2dD/7NWfsyT2eOaOZVMbh1/vKanjjkb7m6vm+f9j/AOJminNnZ2dxj+Kx1Vom/XZWNefCn4v+G1cyaX4pUDq1nfPcAf8AfDtV+zKufVnkzryD81OaS4XqBXxbdeNPHGhu0d3rviPTX/553Ujpj/vtarP8VPGMfP8AwlepfN/ekT/4mo9mRc+3Ptjr1jqb7Qq/fyn+8K+C7r4yeNYW48Uagm7o29eP/Ha7XwDr3iTxIyTX/ifWLpHVv3n2tlx/tcUONirn2H9s8teZNv8AvVr+HdcMdxLDH++eRMBU5ZT/AA1zH7OWgmXwlqDaw39q3UOovFHcXi732BE29frXslvaxWq4iiSNfRE21ai4jHxb2jQyAB8cgetSUUVoB5R8VP2c/CPxWZru9t5NN1rGBqVgwSU+m8dH/Hn3r5s8WfsW+NdDLvol1ZeIrVc7F3/Z7jb7h/lz/wACr7p60mMUE2TPzK1j4R+NfD+4X/hPWbdV/jW1eVP++k3CuZmt3s5PLu7e4t3/ALssbI36rX6u1Wu7K2vY9tzbx3Cf3ZUDD9aB2PykSaDvIv8AwErVyxkt5pNiZdv+mfzNX6dP4F8NyHL+H9Kdv7zWUX/xNXLPw/pmm/8AHnptpa4/54wIn8hUtXCx+dGjfD/xJrlwF07w7qt0x/u2j7f++iuP/Hq9a8I/so+LtaKSaqbbw/bn73mv502PZE+X/vpq+z6KEgseUeC/2b/B/hBEkmtG1y9HJn1H50z/ALMX3B+Rr1C3t47WFIoY1iiUYCINqj8KnoqhhRRRQB4T+2jefZfgVfx7sfab21h+v70N/wCy18D28Z+Qq/8AwGvtn9uy+WL4XaNak48/Vkb/AL4ik/xr4vs4900UZx83ymh7Gcn0Pvf9kix+y/Csy4/117I3T0VF/wDZa9tXpXmf7ONj9i+EGhDH+uWSX83avTF6UFR2FooooKCiiigAooooAKKKKACiiigAooooAKKKKACiiigAooooAKKKKACiiigAooooA/P/APbas/svx0il+79p0eB/qQ8q/wDsteU+Gfl1Czl2bfJmSXp1wy17h+3lZ+X8T/Ct1jAk0x0ZvpKf/iq8S8PR/vs5+XZ96oJP1Qjk8yNW9Rmn1neH5xdaHp8//PW3if8ANBWjVlBRRRQAUUUUAFFFFABRRRQAUUUUAFfBH7ZDf8X25/6BNvj/AL7evvevz9/bC1C2vPjxNHbXEU8sNhBFN5UgPlON5KNjo21lOG/vCgTOP8J/8hKDkdV7ba/RbwT/AMibof8A15Q/+gCvzo8Isft1vn72Vav0X8E/8ifonO7/AEKH5v8AgAoGblFFFABRRWD4g8baD4VjL6tq9nYY/hnmVXP0XqaAN6ivG9b/AGnPDFgTHpdrf63KvRoo/JiP/Anx/KvPtb/aT8XaozLp1nYaJF2Zg1xJ+Z2r/wCO1HMgPpu8sre/hMVzbx3MbdUmQOv5GvC/ib8M/gdN5p1uHS9Ju+p/suYxTD/tnF/8TXjeseKPEHiRj/a+v39+rf8ALJpmSL/vhNorP0/T7OOb95LDZIx5kYf+yjk1PtOxJyPjL4V+HptcNr4Uv9Rn0Tb802qRhZQ+7pFhQxXHdgK9I8M/Du28L6LFe6hKbC3RNtrY4/fXLf3tvYf7bfhVRNeFm+zRItpX/l+uU3P/AMBXoKq32uR2NtLqGqXm58/PPO+5jVW5ndgkfUPwBy/gaWQ53SXkh+b6LXpleUfs13p1L4YRXXKrNdzMit1C7to/lXq9WUFFFFABRRRQAUUUUAFFFFABRRRQAUUUUAFFFFAHyZ+31eJ/ZPgyzJ5a6uJiv+yEUf8As1fKWlR/6fB/eyua+jv287wP4q8H2mf9TaTTlf8AedB/7JXzvoMJk1NAB8zUMykfpb8J7D+zfhr4atz1Wxjb8xu/rXVtVDw/a/YdB0y2/wCeNtGn/fKAVfag0HUUUUDCiiigAooooAKKKKACiiigAooooAKKKKACiiigAooooAKKKKACiiigAooooA+Nf2+rP/ib+BbvG7K3cX/os/1r540HHmZx/s19Sft9Wpbw74NuQP8AV30ybvrFu/8AZK+VNBmKyIP7xbvUdbk/aP03+Hl0L7wF4cnH8enW5/8AIa10NcL8D7o3nwk8KzH/AJ8UX/vn5f6V3VWUFFFFABRRRQAUUUUAFFFFABRRRQAV+OHxm8E+PdH/AGhPiRrHh/VNMn+26/cyzWuoIyfNv29uPu7V3f7NfsfX5n/GbEfxs8cJgYbVpm+X73O3/wCKoEzyPw3D8ZLrUrONrvw5o0LyKr31sjTPCv8AeVD1NfpF8F/FHhn4b/B3wxpOq+KLZrq1tds0l5Ov2iRy5Yuybi2WZs18Y+EIx/aVuPm+9xXpOsapGskSS7VaNMBVjVfl/vbu9QJO59Ja1+0x4Vsdy6fFqGsOOjW9syIf+BPtrg9Z/ab8RX24aVpNjpiN0kuXa4cfltX+deISa0kLdFVe1VX8QFm+Q7v9lal85R3+tfEHxb4iyuo+Irx0f/llbuLeP8o8f+PNXLpDbws0mF395GO5v++jWK2sSt1cov8A3zVW0upNWuVt9OgudSuG+VYLGF5nP5UcvMJHRyalBHwx3f7tU5Na+T92BurqPD37PvxE8TMG/saLRLdv+Wurz7G/74Tc/wDKvUPDv7HdmuJPEniS7vz3ttOjW3i+m47mP6VXKh3Pna617y1/e3Cov1Vav6N4Y8S+JoTNpWgale2qhnNy0TRQgL33vtFfaXhf4MeCvBuH0vw7Zx3A/wCXidfOl+u98mu32jbjHFVYD8m/EHx4ks99vp1sZ3WRYfM+6v3tu76bW3Vy954q1HxNr0SXt4ZYlk/dxsdqBqy/HDG++IuuSxoP3mqXLhVHT981W7HRTHcrLcDDdl9Kzs5E35T9Of2YZYl+EOmQxzxTPHJLvEb7tmXJwfTivXDmvyr8E/EbXvh/qSXmj6hNZOv3th2q3+8vQ/7rV9bfC39snTdYWGy8W27WF1jH2y3U7G92TqPquaafcEz6foqhpGs2Ou2KXunXkN9aSD5ZoHDqfyq/WhQUUUUAFFFFABRRRQAUUUUAFFFFABRRRQB8H/txX63Xxd0+2B/49dJjDe2+WQ15T4FtftniewiA+Z540+b3da7T9ry+F58f9ZQH/j3t7aL/AMhK3/s1ZHwVsRffEXw/EB8sl/b/APodDIkfpOqhVAHQcU6iigsKKKKACiiigAooooAKKKKACiiigAooooAKKKKACiiigAooooAKKKKACiiigAooooA+bP27rPzvhXo9wBloNZiH/fcUq18aaP8AKygkq2K+5P21LP7V8Dbt8Z8i/tZfp8+3/wBmr4a0zEbxA4b8agn7R+hv7M119s+Cvh0/88xNF+Uz16lXi37JN19o+D9sn/PG9uE+nzbv/Zq9pqygooooAKKKKACiiigAooooAKKKKACvzS+OMWz44eOAFH/ISdt3/AUr9La/N/49oV+OXjQAfN9u3D/v0lJiZleEv+QlAR/s10PjaTydUXf8qNGreZ/d/wBmub8I/wDIUg3Z3Zr7M+EXwt8KeIPC9hrmp6HaalqLSSfvrpfNGA7KPkPy9vSmmKOx8oeGPCus+MJvL0PRL/WWzt8yCH90P95z8i/99V7B4X/ZK8U6xsl13UrHw9CesNqv2m4H/AuEH/j1fWtvbx2sKRQxrHGgwERdoH4VNQUeQeG/2W/Aeh4ku7K41+4X/lpqk5kGf9wYT/x2vT9I0XT9BtBbadY21hbr0itYViX8hWhRQAUUUUAFZviDWrbw7od/qd5Mtva2cLzSSv0UKM1pV+YH/BQz9tTVbzxbf/CjwPqA0vTdPfZreqx/6yaZGVmhQ/won8XdmXHQfMAeFp8SNA1a8UYutOv7m72CK5tZUZ3L/Mu7bg13SWYvpo45JTarv2llO1t393bT/AGi/E3xd4G0Z9c0bR5YtNdLrS4Lm1eGUN99Xl2N95m2t6/SuN0X9rz4g/AX9pIah48sbGWwu54zq2nraoyPaszfvYmPO9fv7mbJKtn71GsSOXmPo3xl+yf468K6Haa1pVuPFOlT2qXDrZoUvYNyK2DD/Hj+8hLf7NeOxzHzHT5kljO145Bh0b+6ynoa/XLT7631Kxt7y1lWa1uEEsMqHKurDII/CvPvih+z74K+LkTyaxpYg1TbhNVsf3N0n/Ax98f7LZFDSluFux8D+AfjF4i+Hd6s2lajcW7bv3kf3kk/31PBr62+F/7Y2geJBFZ+Joxo183y/a0+a3c+/dP1H+1XgnxQ/ZA8a+Ao5rvRl/4TDSE+bNqmy7iX/ah/j/4B/wB814bDcPDM6DKSxna8cgZWRh/CynkGos1sTdxP1wsb231C2S4tZ47m3kGUlhcOjD2Iq3X5h/Dv41eJvh1dK2j6nNBBnL2rtvhf6oeP/Zv9qvrD4ZftiaF4mWK08Rw/2Netx9ohy9ufr3T9frS5i07n0ZRVPTtStdWtI7qyuYry3kGUmgcOh/EVcrQoKKKKACiiigAooooAKKKKAPzP/aKvDffHrxlJnOy9WEbf9iJFroP2bLP7V8WPDo6bLsPj6KzVwfxRvv7W+K3jK5PzeZrFzj3xKyr/AOg16z+yXZ+d8VtMfsiyv+UTLRIhn3nRRRQWFFFFABRRRQAUUUUAFFFFABRRRQAUUUUAFFFFABRRRQAUUUUAFFFFABRRRQAUUUUAeQftY2n2z4BeKf8ApnHDL+UyV+fmltt8kj+I1+jn7Q9ob74I+NYQMn+zZX/75+b+lfnFpbbli/h2tUC+0fcn7G94Zvh9q1sx+aHUmf8A77jT/Cvf6+Zv2K7tW0rxRbD+Ca3l/NHH/stfTNWMKKKKACiiigAooooAKKKKACiiigAr85v2ioz/AML58ZDH/LxE3/kFK/Rmvzt/aUjK/H7xaOfmkt2+X/r3ioEzl/B+9dSiLgtzX378D8f8Kz0cDr+9z/39evz/APC//H+hH3V/iavvz4E5/wCFZ6Xn+/N/6NagEeg0UUUDCiiigAooooATFfzy/GS8udH+PPi93nLX9t4guv3/AMrLuFy7bvf5sN/wGv22/a4+K03wb/Z98W+IrKbyNW+zfYtPfdhhczN5aMvuu4v/AMAr8EvGnmNqksmS7MiOZGO5i3+1607gaPiLxtr95qDz3fiDUp52O4yS3b7v/QqivNYk8XeUfEc82pPHGtvHdTSM80aD+Hceo/2WrmL+4S4ukuPMEikKx9v+A1qW0g8lSPm9allXZ+4P7A/xm0z4nfALw3o41SO88R+G7GLTtRgY4fCDZFIB3RkC8+oYdq+mK/n6/Z++M2v/AAR+Iul+JdBufKuLWTbJBI/7q5hP34X/ANhv0O09Vr91/hj8RtJ+LHgLRvFeivvsNShWURsfnifo8b/7SNlT9KESddXmfxQ/Z+8F/FiMy6xpawapj5dUsf3NyPqw++PZs16ZRTA/Pn4ofsf+MvAazXmiJ/wl2kLzvtU23ca/7UX8f/AM/wC7XhC3E8MjqHKvG+142DK6N6Mp6Gv18215b8Vv2e/B/wAXI3k1Gw+wavj5NWsMRz/8D7SD2bP4UWRm49j4j+Fnxn17wTdA2WoSWh4zGzZhk+qdK+1/hL8ddN+I0SWV0o03XMf6nd+6m942/p/Ovi340/s7+JPgvIl1cOuq6HNJsi1O3UqEb+FJU/gLfiprI8GeKDZpARdyRXkcnCqGXZj7rK1ZWaYkz9QaK83+CnxCk8eeFI3uz/xMbf5JX6ecvZ/8ff616RWpqFFFFABRRXwt8bf2zPH8usfEq7+FlppK+EfhlGra1qmpxNL9uuN+17eLDfLtw31wTuX5cgH3TTWYKpJ4ArB8C+Jl8aeCvD/iAQm2GrWFvfiFjkp5kavt/DdVrxReDT/DOr3ROBb2k0ufohNAH5Xahef2h4h1G53bvtF3NLu+rs1fRv7Hdl5vxBSXDfuraZh7ZGP618w6Oxk+dydzjcW/2jX1/wDsV2hfXNWucfKlptH4uP8A4mh7kN6n1zRRRQWFFFFABRRRQAUUUUAFFFFABRRRQAUUUUAFFFFABRRRQAUUUUAFFFFABRRRQAUUUUAfnV/wUB+NfxS0f4waT4M8NteWngwWkEt81j1ujM7q6zHrsCLjHTrmvK7Bivy7t22ve/25rX7L8WtLuMYW40ZN3PXZNL/8VXz/AKe25OCP8agi7Pr/APYnk/4mHimP+/FbuGz7vX1fXyD+xVOT4q11D/y1sEk2/SQf/FV9fVZYUUUUAFFFFABRRRQAUUUUAFFFFABX54ftRR+X8fvFOc/Mts3/AJLpX6H1+fP7VEJX9oHxCFI+aC1b/wAgrQBxHhdgt9FtO5c/w198/AZv+La6cM5VZJlHH/TRq+BvDrH+0Ezl9tfe/wAAvm+Gdh/12m/9DNFxI9GooooGFFFFABRRRQB8R/8ABVzWptP+Bnh20Q7YrnXkZ/8AgEEpX9TX5DeIWElvA4O75Gidl/3q/XH/AIKyafJcfBHw3cqhKW+sMCy9t0EuP5V+SMi+dC8HLSKfNRfX5drL/wCgtRYDl7iH/RoDyvVd26tLTbgyRsvPmr0b+9VK+V4dyAfKx3Dd/e/2qqo0i3EUgO1YzuHvUAdVHcG3uN0j/wB3C1+nH/BK/wCL8v2rWvAN9KfJukbULFWPSZMLMo+qbG/4Aa/L1GEzKUA2t0Zvl/lX0F+yV8RJfh78bfBmqo5igTUrdJ+f+WTt5Uv/AI67VTA/d2iiimAUUUUAZevaDp/ijRb3SdVt0vdPvImhngkHyuh/z1r80/jJ8LL34NePrrRpWkmsm/0iwum/5bQFuM/7a/dPuu7+Kv1Arwb9sL4a/wDCcfC+XVLaPzNU0AtexbR8zw4/fJ+Q3/8AAKCWrnj37KfxLGnaxLYXR/dyp5qc/wB37/1ynzf8Ar7WjkWRQ6EMrDII71+VHgvXrnw7qtrqds/721mSUf3T/F/49/7NX6OfB7xRD4h8LxxRyFhbBDEzNktA43xfkMp/wA1C00FE7+iiirLMjxTqR0Xwxq+oKdrWlpNcA/7iFv6V+anhsnTf+CS/jjWpD5l/4ivLmeedvvyM98kS5PsqBf8AgNfoP8dr3+zfgn4+uxnMOgX7jH/Xu9fn7r8J0n/gkf4DtOQ2qXlnG+0dfMv3b+lNBc/RX4Y2P9l/DfwpZf8APvpNpD/3zCg/pWf8bNQ/sn4Q+MbvoyaTc4+pjYf1rrrG1Sys7e3T7kMaoPoBivLf2qr5dP8AgD4wYnBkt0hHvvlRf60kCPzo0ldscYPzcV9u/sX2e3SdfuSPmzDHn/vs18T6OpZUz8vK5X0r74/ZDsfs/wAO724/573p+b1wi/40Gf2j3aiiig0CiiigAooooAKKKKACiiigAooooAKKKKACiiigAooooAKKKKACiiigAooooAKKKKAPhz9vKS9/4T7w2/2ForJLB4kvG+7M5ckov+5tXP8AvrXzjZzBdznC8c19nft6WJk8GeFr9R/qNSeIt6b4W/8AiK+LI4y0b7Bu9Oaloi9mfUn7HepWdv4/8tLxWa702RPLkIDFg6Mqr+Ctx/stX2jX5EaTrFxo+oW9zaSyQSxurxyxvtYMPRh0r7V+Bf7WUOsR22j+MZUguPlji1Q8K57LN/dP+3931x1qIy6MqOp9R0VFHIk8avGwdGGQynIIqWtRhRRRQAUUUUAFFFFABRRRQAV+fv7WC+X+0BrZ/vWtm3/kPFfoFXwH+1svl/H7UT62Nqf0agTPPvDuPt6E/d+lfe3wA/5JlYD0lm/9DNfA/h5g2oKUP3a+9P2e23fDWz/6+Jv/AEM02ZwPS6KKKRqFFFFABRRRQB88/t5eAW+IH7MniqKCMzXGlCPVokXv5LZf/wAhl6/Hn4U+LNG8F+KPtesLtt5oZLSaTy9+xTt+b/x3a23+9X7/AOoWFvqljc2V3Cs9tcxvDNG/IdGG1lP1FfgD+098IL34KfGTxN4UuYm+zWd0z2ksn/LS2fmN/wAUx/wJWp7oLHmvjO807+1tRGmJtsbmZvs6t82F37l/HbXJ/Z3mk+R9rqW2+YP/AB2pXjkjvFmlbaq9N33RUl0v+kfIdyv8496QG1pan7KgkI81R930rqvCN49jq0Eocr5bq42/e4bd/wCy1zVhGWdw2FVRy2a63wHo8+seKNL0+IF2vLiO3Tb83zO6ov8A6FRa4H9EGl3X27TbO4/57RJJ+a5q5VaztUsbOC3X7kMaoPooxVmgAooooAKgmt47iFoplV4nBR0YZBB7VPRQB+dt54I0/wCF/wAfNS8J60xi8OX7PaJK2Pktp+beT/tk+zn/AGGr1X9mXxpJoesJpd7IBJaXD6TcLngIXbyj+Eqsv/bWtP8Abm8AC/0HSPGEEf72xf7Bdsv3vJk5Rvwfj/gdfPfgDxc8ni6K4uJRB/aEa2txJHtTEnyqr8dPnVH/AO+qH3I6n6XUVzngLxJ/wlfhPTtRcBbh49lxH/cmX5XX/voGuioLON+MXhu+8afCjxl4f0zyxqWqaPd2Vr5zbU82SF0TJ7fMwr897m+/aX+Cv7KNte31jo/w98M/D/So4f7PvIYr671ScSKivj50RAzhh06dDX6MeIfH3h3wnE7avrVnaOn3omlBk/74HzH8q+VP2nvi7pPxw+HetfD3T9PvDpeqLGlzqMjrEcJKr7UTk87eppphsfVHgnxFJr3gHQNd1AxW897pltez87URniV269Bk18/ftWfFDR/Gvgl/BHhW8XXdbvLuEvHYo0qIiNvPzr8pOVXvXmUmk+JdW8P6fb+L/EFzZ6NawJBb2tx8uUQBV2W427vlA5b/AL6rObUI9PsGsdLj/s6ycbZJFK+dMv8Atv8Awj/ZXikiU+ZHkVtpdxpd81tcpsuI5NjxsVZQ1foT+zLY/YfhLpxOP3000v8A4/t/9lr4P1Bkm1pSgGFf+E/LtH3a/Q/4J2f2H4U+Go2GCbRXP/AyW/8AZqgVtTuqKKKssKKKKACiiigAooooAKKKKACiiigAooooAKKKKACiiigAooooAKKKKACiiigAooqpfX1vp9ncXVzKkNrbxmWaVzhUVRlifbFAHzf+31rEWk/BW3kMDXV0mpwzxwRlQzqivvxu4+6elfDuj339saalwlvcWbzJnyrlNjjP95e1cT+1V+294i+N3xOvE0MzL4UsnNlo+lLDv+0s52+a69Wkf+FR6qvrn7E+Dn7Nep618N9Kk+NniCx8I619l26Vo9lcRJcafE/zYuGk3K77udgGB3LHorENNnznJpslvbZeAKnzYlX5sf71RWN9JYybCcejY60v7a37E3iz4LeBbj4o6J8S7zxdoNjPH50E8flTWySOEDo8bbCm5lz8q/erkf2V5tZ/aA0nxBpdsY73xRolql2mnr8s17bbmWV4uxkRtnydw/HpUuIJH1v8Cv2nNS8CeRpmoGTVNBX5fs7H95Av96I/3f8AZ6f7tfbPhPxhpHjTR4tT0a9jvLST+JG5U+jDsfavyXRpdNkdJAyFHZSrDayN/ErKeh/2a9L+Fvxg1zwBqiX2lXRhLbVkjb5opl/uuv8A7N2rPmcdyua5+nVFeXfCT466F8VLcQRuLDWkTdJYSv8Ae/2oz/GP1Feo1uMKKKKACiiigAooooAQ9K+DP2vIx/wvifAO5tNtju/77r7zPSvhH9sX938cQdm4nSrc9f8AbloJlseX+H8Lfqfus1feH7Ov/JNohndi6m/9Cr4R0Ff9PX+Ja+6f2b23fDZD/wBPc39KCYbHqlFFFBoFFFFABRRRQAV8df8ABQ39ki4/aB8Dw+JvClmJ/HXh+NvKt1wDqVp957f/AHwfmT3yP4uPsWigD+aC5tUjkltrm3kidHZJI5QyOjBtrKynoVb5SrVAtnbKy+VGzMvTd2r9pP2tv+Cd/hf9oS4uvE/hu7Twb49kG6W8WHfaagf+niMc7/8Aponzeu+vzl8ZfsE/Hr4falLbT+AL/XYF+5eeHXW9hk9xhldf+BIKAPC9Pj8tl5PzD7rdq+tf+CdvwSk+Kfx/sNUmtmbRPC+zU7udl+UyA/6PH7kuu76I1Ynwk/4J9fGb4iaxBb3fha48H6flRNqXiAeSsaf7MW7e59go/wB4V+s37P8A8BPDn7Ovw8tfCvh6N5eTNfajMB517cEfNI/8gvRVAFBJ6hRRRQUFFFFABRRWXrniLS/DVi13quoW+nWo6y3MgQfr1oApePfCdt478GaxoF18sOoWzwFv7hI+VvwOD+FflzcWtz4f1C80y7j8i9tpnhmjbcrJIjMrL/n/AGa+7fF/7VGk2Ky2/hqwl1mYfKLufMNv/vL/ABP+n1r5X8b+FdR+JniK61gWULalfTedcNGfJhTaq/N6D7v/AKFUuVloJnrfw1/ae0j4f+Gbr7fHNqU14sdxHZ2eNyT42Sq7HhQ21X/4Ea5rXvjz8TvjI11a6HcR+GNLQD91p+TcTKzYwsh5Lf7uBXC6H8O/C3hHc2p38ms3n3jZ2Lt5Ib+60p6/8BX8a7LRdc8R+MJDpXg3R5FiX5HttHi2og/6azHp/wACaudKrKXvOyGnZWItB8D23g3zbjXNThtby6T98sifart1/i+hb/ab/gNNk8bWXh8+XoVlFYP90X14VluTngMvZN3+ytdnd/Ayy+HvhW88W/FbxNHoujWqq0lnpbM0jksAqGY8s7HA2oO/WuR8H/DHWP2rvEnhe+t/Bn/Cs/gjoepR6rDDqCMureJJov8AVs/OVh/3jyGON3UdSSitCrfaOy8N/s9eOvGk323VPL0NZOXudTLS3B/7ZBv/AEJhXA/tXfD+1+EsXhfTNP1G7vb2+juJbuaVlRXUFFG1B0+83rX25408eaD8OdFl1jxJqtvo+nR8GW5fG5uyqOrMf7qgmvye/bW/aB8Q/FX4xeGdT8P2Wo2XhWGJILO1vLXY9yrStvmb/Ybt83ASmiel2dL4d3zTQByW/u1+ofgWzOm+C9CtiNpisYUI9DsFfmR4NtzJrFvHGRvyq7lr9StNg+y6baxc/u4kTn2FLczjuXKKKKDQKKKKACiiigAooooAKKKKACiiigAooooAKKKKACiiigAooooAKKKKACiiigBG6V5B+1xLdw/szfEp7EsLkaJc42fe2bfn/wDHd1evt0rB8deHU8XeCtf0OQApqlhcWZz/ANNI2T+tAnsfz4/C/wAZSeC/G2m69oUAXxFa285t7m8Cypa3R4S5hXbjeiE7d+drnI+6tZfjy81TXNSfU9U1C41G9mZmlurmd5ZXY/xMx5NYNxHJ4V8WNFcAxS2d15Uit2w2w/1rZ8WTS+SriI+X/e/hK1A4u5ueEfjL4u8K+Edc8JRa9dv4Z1y1eyvtMnfzrZ0b+LyjwrjqHXBBWtz9lzx/cfs8fH7wZ4q+0H+y4L9Le7nX7r2s37uYH/dB3f8AAK8phjM23HpW5pckFwj6fclXVgypt+9/u0Afuj8eP2YdE+LlvLq2lmHSfE5XK3Sj9zd/3RMB+jj5h79K+CPFfg7W/h3r1xo+s2Mun6lb/fifuv8AfRvuujf3lr74/Yp+Jj/Fb9mrwXqdzL52pWdt/Zd82OTNb/utx92VUf8A4FXd/FP4SeH/AIuaC2na3bfvUBa1voQFntn/ALyN/NTwabRLR+anh7xVcaXdRTwTyRSxurxyI+xkb+8rCvsz4I/tU2+tQ2+leMJo4rjhI9UX5Uf2mH8J/wBrp67a+Vvi/wDBHX/gzrwttUi+0afO/wDoeqwq3k3P+y39x/VD/wAB3CuW0nUnsZsZ2q3y9Kz+HYXMfrPHIkyB0YOjDIYHIIqWviD4K/tCar4Ca20++L6noDfL5Gdzwe8Z/wDZOn+7X2P4b8Saf4s0eHU9KuVurSYfK6noe6kdiPStE7lmxRRRVAFFFFABXwt+2coX4z2rFtudJh7f9NZa+6a+H/21F2/GDSTj72jphv8AttLQJnkWifLeb8bf9lq+6/2cfm+GcBHObqbv/tV8KaKpa6R/y2mvuj9mtt3wwg9rqb/0KgiJ6rRRRQaBRRRQAUUUUAFFFFABRRRQAUUUUAFFU9R1K00m0e6vrqGztk+9LcSBEH4mvIPF37UXhvSd8OhRTeIbpeN8P7u3H/A26/8AAQaAPa64fxh8YvCngcmLUdTjkvF/5c7X97N/3yvT8cV8z+KPi/41+IEhtmvWsrZzxY6VlAy/7TffP57a5T+xbPR2/wCJndxwSr8xtoNssv8AwLsPxapv2A9R8XftQeINYZ4PD9nFotueFnm2z3B/D7i/rXmV9a6nr1x/aOu6hK7t/wAvWoyMzH/dX/4lajstWm1K9Gn+GtHkmuz08qFri4P/AI7ha9I8L/sw+KvFEv2rxNqEehxPyY42+0XJ/wDZE/8AHqVuYXvHmNzrWjaGi+RH9slztEtz8kW7/ZTqam1bw1491TwjqfiNdBvX0fT7dro+eotldB8zeXEeX+Xn7v8AD96vrrwT8DvCHgORLiw0tbrUF/5f78+fN+BPCf8AAQK7i6tIr62lt50EsMyFJEboykYIqrDPyG0/4napfeIILzVLa1t9AtZklnjnfbFIgb5kdupDfd+WvoHxn/wVQ8BeBUGl/D/wLd6taQLtWWR0062Vv9lArMR74FfFf7UF0uj/ABP8Q+EdOuhc6Vo19JbJKh4kZHb/ANB+79VavFHj+ZjuLbh93+GnawLTc+yPjZ/wUN079of4f3Pg/wAV+BrnRLeSeO7tdV0PVVlmtbiNtyP5ToodfVWYZ3V6H8Bf2vvj38VlTw74d8ZfDPWdYG2G3/4SOObTtQm7b/KHySH/AHM/7tfnLIvzMMAfhVdpnt3WS3cJJG6uGjPzBh/F7UMdz9svh7+yTr3iDX4/Fvx18UQ/EHxFEzNa6daxNFplmP7iocbl9toB77q+BviF8QtV8VfFfVv7cEl0sNxIiSttVI0jlZVhiXogVflCr0r1b9hr/gojqtnead4G+KGoSappTstvaeIblt1xaseFW4b+OPtvPzJ/FuXkeJeNLqNvH/iZQVni/tW62Mj7lcGZ9rKw/wCA/NVLZh0PefhDpZ1Dx1pdkmX33UKJ/ePzL96v07r87/2WdNOrfGjSEXlYZGmf6IjH/wBCWv0RqEZxCiiimWFFFFABRRRQAUUUUAFFFFABRRRQAUUUUAFFFFABRRRQAUUUUAFFFFABRRRQAUUUUAfz/ft1fDdvh5+1B8QtOSExW9xftfW643L5c6+cMf8AAn214muoXMlssiSsu0bJFZ/lP/Aa+/v+CtPw9ltfjRpXiMcRalpUSgr/AH43dOf++k/76r8+Vk+z30qS/wCqkG36MaNiY7GjpNwGU4G1GP8AD2arckZW4WRH2MpX5s9P9qsOO6Nrsz0V/wB5Gvda27b5o2BIb7vy1L0RR98/8E0f2h5PAfjv/hCdUuNvh7xNLsh8xvkttQAwjL6CVcIf9pUr9X1r+dTwfrE9jfwGCRoJsq0ckZ2skifMjK3qrV+737OHxWT40fBjwx4rLL9turVUvo0P3LmP5Jl/77Un6EUIfQ7XxR4a0vxhod1pWsWMOo6dcpslt513Kf8AA+/avgz4+/sw6l8JJJ9X0p31Twmz/wCubmazz0Sb+8v8If8APH8X6Fg1VvrG21KzntLqGO4tpkMUkUi7ldTwQR6UNXIaPy48J6h5n+jyP8+fk+b+Gvo79nr4jSeEfEi2F3J/xKb9lil9In/gf+h9v92vJfj78H5fgn48C2ZkbQNQzNpszL/q8H54WPcp+qsvvVbwxrH25YpsfN3/AIai3KwVz9KKK4f4U+Jm1zwylvO5e8sgkbO3/LSNhmJ/xXj6qa7itSgooooA5T4nfELR/hP4B1zxh4gmMGkaPbPdzsq5YheiKO7McKPdhX5q6p8bvFH7Q2pReMvE+kQ6Jb3QaLRrGL7yWIf5WZvvOWff83Gey4r6+/4KKaPLrH7JHjNo4ZJ4bM2t7cwxPtZ4Y7hGfn2Hzf8AAa+ObbUrbVvCXga7tAiQNoduibR02Lsb/wAeVqAex0GjMFuFGPmzX3F+zG274Z49L2b/ANlr4b0pdtwnP3a+3v2Ycr8Op0P8N85/NEpsiKsj2GiiikWFFFFABRRRQAUUVWuryCwt3nuJ47aFBlpZWCKPqTQBZorxrxp+1F4U8Ns9tpXm+I79eNtnxCG95Tx+Wa8N8VfHbxz45keBLz+w7JyVFrpm5XK+8v3z/wABxQB9TeMvir4W8BKw1fV4YrjGRZx/vJj/AMAHP514X4t/av1fUmeDwvpC6XCx2i81L97KfdYl4X/gTH6V49H4djsWaXULhbJ3O47i0sz/AO1t6/8AfVE3iKw01lSytA0rH5J7r53Lf7KD5f50AX9Sk1/xpN/aGs391qW3/l5vptsKf7q/cH/ARVZptG0flpDqTqPmWP8AdQj/AIEeT/wGut8L/Bbx78SGS4uLd9IsD0utW3I23/Yh+9+eBXuPgr9mHwl4XaK51KN/Emop83m34/cg/wCzEPl/76zSsRyo+ePDuleL/iL/AKP4b0qT7D90ywD7PbD6yH73616/4L/ZKtIPKuPFmqSX8vVrHTyYofoz/ff9K+hLeCO2iSKJFjiQYVEGABU1Msx/D/hXSfCdiLLR9Ot9Ntx/yztowu73Pqfc1sUUUAFcn8UvFn/CC/DfxR4hB+bS9NuLtR6ukbMo/PFdZXj/AO1xHJN+zX8REhzvbSpc7fTjP6U1uB+HXiG6nuHe4ncy3ty7SySSfe3ltzN/31url5NSjhmRC7SvnbtU7V3VreMLgx311HsZQp2D2rg1mDX25zt2dKqW4XudD/a1nePsD+VLn/loNuaGjG9SfvLWJdQ7bpJV+6/zfKP4v4q0bG6EiffBXHDViBftrh7O4WWIlJf7y16X4X1r7Za4/wCWqD7qjj/ZavL2USL0Dem5d1dH4dmMltO6Sss9t8/lr/Gn8S0Afavwd+Leo/DnxV/wk2km1vYJEwlsyb3jDhd6P3B3ZUY/hwf4q+xfBH7bHh3WlSHW7KXTLhv+WkJ3p/3yeR+tflh4f1oqkV3bySJ5h2oy/Kxr1PQ/GF7cWyx3giv0Uf8ALVPm/wC+l5oafQk/Wrw18RPDXi6NTpWsW12x/wCWW/a//fJ5rp6/JOw8TS2qW89leyW8+WUxZ+YN/C3vXsHhP9pLx14OWJHvbi5t8fLFeDehX8f/AGWp5rbjufoZRXzR4L/bS0fUtkWu6e1q/ea2bK/98n/GvavDPxS8LeLkU6ZrNvK7f8snfY//AHyatNSGdbRRRVAFFFFABRRRQAUUUUAFFFFABRRRQAUUUUAFFFFABRRRQAUUUUAFFFFAHxp/wUw+GU/i/wCFui+ILK1W6udHu2hljx96GcbeW7LvRP8Avqvx41Tw+dU8SDTraGS3lkdkh+0/Llv7n/fXy1/Qb8bvhSvxi8DyeH/7SbS2M6XCzCPzELJnCumRlef0Ffh/+0Ez2fj7UbC9s5NL1LTZvJkjkHzedD8jf+PLUGWqmeESKI2xnc3fjpWzo8h8vY42su5f6rVKaQXGrOZY9rXH73av3Q7Nu21dsN6zSxgts+Vx/wB9fMtBqaMNwbe5V0J3Z3D/AHhX6qf8Ep/iB/aGg+N/CEkm5Lae31e1jz0SZNkn/jyL+dfla2P4a+0f+CWvjCbS/wBo630vOItV0e6sn/2mjZZh+W1v++qvlGj9f6KKKBHmP7RHw6X4mfCvV9PihEuqWqfbbA4+YTR/Ngf7w3J/wKvz68K3xjuFRPlV/mC/+y1+qdfnJ+0F4Hb4Y/GLVbe2TyLC8f8AtOx+X5dkjfOi/R96/TbSZMj6A+A/jBbW+0Z5JMQ3W7TJfZj88Of+Bb1/4FX03Xwh8OdWeRLqzjYo95brd2Tek0bb02/98stfa/hbXE8TeHdN1WLhLuBJsehI5X8DTGbFFFFAzE8ZeF7Lxv4S1nw9qKLJY6rZzWU64z8kiFG/9Cr8hvhdp+qeFbHVPA+tg/2l4R1W60mT+8VD7vyb7w/3q/ZSvz5/ap+GaeCfj1q/iCAKtl4tt4L1wF4FzCghk/NVhP4tUtiZw2m489R/DX2v+y7MkngW7USIzrd/MinlfkTHFfE1gxWZDj619Ofsq6Tro+IOuamAyeGTodrand0e8E0r/L/uxsuf99aoR9S0UUUFBRUM88drC8srrHEgyzucACvKfGX7THhDwu0sFlPJ4hvk+XyNOG5A3vJ938s0Aetba5rxf8QvDngO3M2t6tb2PG5YmfMrf7qDk18teLf2hvGvi5ngtJl8OWD/AMFjzNt/2pDz/wB84rzx9JDO93dz75ZPmeW5kZ3f8+TQK57p4u/a2nuleDwlozJ2F9qa/wDoMSn+bfhXjXiLXvEvj658/wAQanc6iincI5DshT6IPkFZ91qVnZoxSPdtH+tlO1fyrd8LfDrxl8RmVtK0iZrPPF9eH7PbD/dJ+/8A8BU0CMJLexs1UmQysvSOL/4qrem3Wq+IL5tO8PafPdXDf8sNPjZ3H++/b/gTCvoLwf8Asj6RZrFN4q1GbXJ1+Y2ttm3tvocfO/5j6V7hoXh3S/DNgllpOn2+nWqdIbaMIv6UDsfMfg/9lPX9a23HifUY9Ft262tmVmuG+r/cT/gOa958FfCHwr8PlEmk6RELzvfXH724P/Az0+i4FdtRQMKKKKACiiigAooooAK5j4l+Gv8AhNPh34n0EAM2pabcWqL/ALTxsq/rXT0UAfzpfETT3t/EF1HKhjdj86t94N/+0tcHYaLca9qC2GnW009+5ZUgiTdv/wB3HSvrr/goJ8JT8Mfj1rXlQeVpuqP/AGlaNjjZMWZlHsr+av8AwFa8f+DMcfhn4hSwSuIJ9SsHt7W5UfccsrfL/vKrVct+YUr2908j1jS9T8P3DWGp2c1lcJ1jnTa22qTXDtD5f51738RNLv8AxJ4T1ufWp4573TR50EuzayKj7GXd6P8Aer5/WN5HUIfm/u+tRyij7x0Om3H2i3UHO5P7zda1tPaS3uUljbbtrC8K6bf6trSWFlZzXt042iKCNnYfl2r6m+HP7Iuv64tvceI5RpFqwX9xH89wf9n0FS2og5JM9P8A+CbPjDw3qXjDxZ8OfG1jpuo+HtYsf7Tt49UjR4oZ4Nqvgv03RuvT/nlXuHxW+C/wjmunfwJ/alldg8/Z5C9hj+JQJPn/AO+TtrL8B/s9+F/hnYJOba20tmH/AB83g33cn+6vX+Vd9Yao818mneEtDmvNRY8Tzx+dL/vKvRB/tNSTbElzanK+E/g3b6bZpeC2jSLH/H9qTqq/8Bz/AOy1X8caLZ61DBpGhRXfiLXndWK6fasyon8Xuf5V734c/Zz1bxFMl/421SUd/sNtLvf6M/Qf8B/OvbfC/g7RfB9kLTRtOgsIureWvzv7s3Vvxp8qGkj8xdW0O/0G/ez1CzuLC4TrFcwvE/8A3yaisNSubGRXglkXb71+oviDwvpHiqxa11fTLXUrcjHl3MKv+WeleH+Nv2NfDGsebP4du7jw9ctz5X+utz/wFvmH50nFCaZ84+Ef2iPGPg5kFtqkstsv/LC4bzE/I19P/Cr9qTSfHDxWerwrpl8ePMjbMLH8eRXzb4+/Zb8feEIZbiKwi1i0jyxuLB97AepQ4f8ARq4fwPpd7Dqv70NE8L/O33alpoHI/T9WDLkHINOrzT4I6zd3nhdtOvjI11p7Kg81drbGXKg/r+lel1qWFFFFABRRRQAUUUUAFFFFABRRRQAUUUUAFFFFABRRRQAUUUUAIK/Mf/gqr+zk9vc2fxP0e3/cXkiWuqqi8Rz42xSt/suo2E+oX+9X6c1zvjrwXpHxF8I6t4Z161W80fVLdra5hYclT3U9mHUHsQDQJq5/Nff28i3DPzuU/wAP3hir9rJ52+X7m6MqY/4d3y17j+1J+zZrn7NHxKuNA1dHvdLuS82j6xs+S9t93/jsiblV0+hHDCvH5I0aNY0QIuefegkczdz/ACr6Z/4J3q6/tVeBZI8tunuUOOw+yS5r5oX5mwmen519w/8ABKf4f3GvfG6+8RmJ1svD1hM7ysny+dP+6Rd3rs84/hQWfrbRRRQA1a+cP22PAq614DsfE8EQN1otwqTFV5NtKwVvyfYfzr6PWsbxj4ct/F3hfVtEugDbahayWz7u29cbvw60CPgrwR4ojj8GWDoAmreH9R80SfxSW033l/4C6/8Aj9fWvwF1yObT9V0UPuS1n+12v/XvN864+jbq+E9FW58O+I59LvU2TrI+n3St8uHDbG/8eXdX0f8AAjxZ/ZOraDcyNsHnNo14uOz/ADQt/wB9fLUpBc+uKKKKoY1q+Rf26of+Jx4Kl+7+6u13f8Chr66avk/9upfLfwRLt3fNeL/6JNBEtj5v09vnbA+tfa37K/8AyJeqdP8Aj+/9pJXxPpv+uUc/NXrWn+INUsfCc9lZ65c6Xbu/myW1sdn2jPyt845+7t+XdQ2EXofXXi74q+FfAq7dY1mCC47WsZ8yY/8AAFya8X8W/tZXdxug8L6H5S9PtmqH/wBBjX+rfhXgS/Z4VZsbnb+LPzH/AHqje62hjgL/ALTUFm74o8WeIfHEzPr2t3WoxMdwts+VCPog4rGVYrdVAAVV/hWrvhnw7r/ji6+z6Dpd1qhHymWJNsKf70p4H/fVe2eDf2Sbi42XHi7WNin5jp+l8fg0x/oPxoJPBl1B7i6S0soGlupDtSCBGllf/dUc16b4N/Zt8ZeLNlxqoj8N2bfMzXX725I9ox93/gTfhX1H4T+H/h7wJbGHQdIttP3D5pUTMr/7zn5m/E10tBR5b4L/AGdvB3guSK6Nkda1BOl1qf70qf8AYT7i/ln3r1BVCrgDAFOooAKKKKACiiigAooooAKKKKACiiigAooooA+Sf+Ci3wFk+LPwdbXNNhMuueGw9xtjTLSWp/1q++zAf/gLetfjhr11fK8Ecu5LqxP7uSM7XGPu/N61/Qt42+InhvwXbOus30Su68Wa/vJZB6bP8eK/NTxN+yr4L8WfEzVNbtba/t9DubhntNFztKKf4GI+bCtuwo6Dau6m3oJvlVz4tg8WfEP4tRp4agtrjVtrq0i2tqqu7D7rSuO3+9Xtfw1/YZu9QuYrzxfqBtVYq39m6edzn/eft/wGvsjw/wCAdB+HunrZrFb6NAg4tbWNWmP+9jp/wJqzvFvxe0fwHYNcSXdr4etcbfPlk3XEn+63X/gKVnrIz5ZT8g8F/Bvw18L9NVLezttBix/Cnm3c3+93/wC+mFaev/ErSvBelvc272+iW6L8+oXzq0x/3fT/AICtfI3xC/bKlvLmW38J2RdnP/IS1Bcsf9pU/wDiq8P1zxRrHi66e91i/udRlY8ebI20f7q9BV2SNY040/6/r9T6yf8AaWtPFHjvQdH0K0l1mXUtUtrSS+unZVKPMEbavUna38WK/VTw34V0nwlYi00fT4LCD+IRJy/ux6sfrX4z/sL/AA9n+IH7S3gm3ETfZ9KuG1i6blgscC7lz/vStEv/AAKv2wHeh7lSd2Oooqhq2s2Og2b3eoXUVlap96WV8KKCS9x61k674i07w1Ytd6pfQ2NuP45nxn6DqT7CvHfGn7SC5ktvDFuHP/QQvF2p9UTqfx/KvLrqx1fxRctq+uX5aJet9qB+UL6Iv/sq0rhoj0Pxx+0NealG9p4Xt5LSE/KdQnT96f8AcTt/vN+Vef6Ho9v4NmTVdUjWe93+dBYv9+aQ/wAcvtu+b3rNuPF2n6Duj0a2+1XnT7dOm75v9hO1dz8P/gnr3jC6XVfEDy6bZSHf++H+kyj2X+Af73/fNK3cPU9J+BDXOo2OsatdFnlvJ1zI38TDcT/6FXq9UNF0e08P6Zb6fYxCG1gXYka9qv1QBRRRQAUUUUAFFFFABRRRQAUUUUAFFFFABRRRQAUUUUAFFFFABRRRQB5v8c/gb4W/aG+H954U8V2ZmtJf3tvdRfLPZzr9yaJ/4XH5EZU5Br8lPi9/wTr+M3wx1y4h0nw9L460Pe32bVND2l3Tt5tuW3o3+7kehr9s6KAPwK8Pfsm/GHxBrNnpcHw38SQXd1MsKSXVg9vDHn+KWV1wiL3Zq/Yz9lf9nXT/ANmv4V2nhuGVL7Vpj9q1TUo12i4uCMfL32KMKo/Hqxr2migAooooAKKKKAPgX9rbwX/wivxeuL+KPbaa3Ct6mBx5o+SX9Qrf8DrM8C69E32yKWTylv7fcJP7lxH8yN/30rf99V9HftkeC/8AhIvhjHrEUe650O5FwT/0xf5JP/ZD/wABr4y0PUDGxiz907huPSlck/Sj4f8AiZPF/g7S9VVt0k0IEvtIvyv/AOPA10lfOn7J/i43FvqmgTNt27b62Vj/AAnCvj8dn/fRr6LplDVr5W/bsX/iX+Cmx0uLof8AjiV9VLXy3+3ZDu0HwfLj7l7OufrF/wDWoEz5g0v5rgAg9K6vVNQSz0+LzZVRN/8AEf8Ax2uT0ptzoSf7rbv4q+j/ANnO38Jw6tqWr+Ir7Tbe8sol+yR6jNGmxeS8yhz/AA4A3fw/N/eqyY+8cT4L+DPjLx+qSWOlHTtPf/mIaqGhQj+8ifff8tte9+Cv2U/DGhslxrs0viS8XnZOvl2yn2iHX/gRNeOfHL/gqL8Mvhq1xY+ExJ451ZPl862k8nT0b3mb7/8AwAH61474G/aH/aw/ag14T+EtFk8NeFHJZL6209La26fL/pFzuZ/fZn/dqLdy+XufpZY2NtptrHbWlvHa28YwkUKBEA9gKtVzHw50vxBovgXRLHxXqsWueJLe1RL/AFGGLy0uJsfMyr6V09ABRRRQAUUUUAFFFFABRRRQAUUUUAFFFNZgoyTgCgBaWvL/ABl8fvDPhcy29pKdd1FePs9iwZFP+3J91f1PtXifif4ueL/iAzwJcnSrI9bXTiyNt/25ep/8dFS2kK59A+NPjB4a8DF4ru9+16iB/wAeNn+8l/4F2T/gWK8P8WfHbxV4ykNno6NolpJxi1+e5ce7/wAP/Afzrzto9M0Vd9xKLiXO54ID/wChPW14b8N+LfiEqweH9Le301jh7pv3Nv8A8Cc/M/0XNLWQrNmVJZ2elu0uoXLS3Dnc6Rv5spb/AG3P/wBerGg23iHxpdNZeFdJmeP7sksHyqP9+Y8D/d/8dr3HwX+y/ouk+XceIp3125H/AC7qvl2y/h95/wDgR/CvZbCwttLtY7azt4rW2jG1IYUCIo9gKaSRWiPzf/a6+G/xs+EHg6PWvC+j2+vaUY2Op32lK9xd6ef73klfnTH/AC0CnHzblX71fm3qviLUfF14+o6hqNxqVw3WWeTzW/4D/wDE1/SfkV85/GT9gf4MfGi+n1LU/DH9i63cHM2q+H5Psc0h/vOq/u3P+0yE1RXMz8MLGbbMoI+Vv7tdXYWb3GzCMzO6xIsY+Z2P8Kr3P+zX6UT/APBHHwO18JIPiD4jhtf+eJt7dn/772/0r3/4Q/se/CH9mmJNat7QXepWo3LrviCZZZYj6x8BIz/uKDQScR/wTw/Zlvvgt4Hv/FPiaxew8WeIkRVs5lxLZ2acpG/o7sd7L/D8g6q1fWWq6rZaLZyXmoXcNlbRjLzTuEUfia8Z8ZftK2sLPbeGLX7bJ937fdApAv8Aup95/wBK8jv7jxB49uvtuq3Ut/sOfPnfZbw/7q/dX+dK4bHrni/9pK2jZ7bwzam7fp9vulKRD/cT7zfjtryi+bXfG102p6teNKit/wAfN4+2GP8A3F6f8BWq9xrGh+HVby/+J3eqP9ZJ8tun+6v8dW/Dfg7xh8WJkkt7eRNOU4+2XX7q3T/cX+L/AICtPXqPXroZ9x4k0jw+mywiOqXi/KbqcbYR/uL/APFVq+G/hl40+K8iXc4azsG6Xl5lU2/7CdT+Hy/7Ve3+Bf2e/DvhIx3V6n9s6onzedcL+7Q/7CdPzzXqe2ntsLbY888A/BPw74BKXEcTalqi/wDL9dKCwP8AsL0T+fvXotFFIAooooAKKKKACiiigAooooAKKKKACiiigAooooAKKKKACiiigAooooAKKKKACiiigAooooAKKKKACiiigDN17SLbxFot/pV4m+1voHt5V9Uddp/nX5f6no914U8S3+lXXFxYXD2ku71Rtv8A9lX6oA18KftjeCf+Ed+KS6vCmy11y3Wbco4+0R7Uf/x3Yf8AgTUmS0L8H/Gg8N6p4e1bO1dNu/sV3720275m/wB1t3/fK191KwZcg5Br8vdF1qSz3xn/AFFwnlSf3f7yt/wFtrV9+/ATxqPHXwy0q8aTzLu2X7Fcn/bj+XP4rtb8aLgejV8m/t1+LdIg03w3of2kS6ul2bp7aMbikJRly3pk9P8AdNfVF/fRaXY3N5cPst7eNpZG9FUZJr8gbH40XPxg8eeM9S1CPzL3Vbj7XD5n/LCNX2xKjf7m1Mf7NMJXtoeh2DIq4TG371eO/tiW+ntofhe5nnlXUlFxFBEpXaU+Rtzd/vfL+Veu6bG/2aKIfOzItcb8fPC9h4u8LtZzgf2vZ2E13YSY+YNHtZl3ejhWXb67T/DQxR908A/Zn+M/h74L+Pl1rXfBOj+NkYhfK1eMM8OG+/bscokn++D/AMBr9tvgr8bPCHxz8F2+v+D70T2eFjmtJE8uezfGfLlj/gb9D2Jr+ey6hMm10+avaf2Wfj54o+CPjm21vQpTJ5Q2XVjI+Ib+DdzC/wDtfxBuxo2NT98KK474WfEvRvi94H0rxXoM3mWF/Hu8tvvwOPvxuOzq3BrsaCQooooAKKKKACiiigAoorO1jXNP8OWL3mqXsNhap96adwi0AaNVry8h0+3e4uZo7e3jG55ZXCIo9ya8M8Y/tP28bPbeFNPOoSdP7Qvg0Vv9UT77/pXj2va1rvjaYXevalNeop+RJTsto29kHH8zUtiue6+Lv2ltF0lpLfQIG1+5HHnq3l2yf8D6t/wEfjXjXiLxt4r+Iiy/2pqDLYDl7O1/c2yL/tf3v+BMa5iXWLDT3VYIzezk4TzBtQt/sr1Ndt4Z+CXjb4gNFNfL/YGmZ4e8Ta+3/YhH/s2KVm9wt3OMkvNK0dFBcXjJ8pWP5Ih/wLvXS+F/hv40+JEKfY7EaXpEnzfabxGhi2/7KdX/AM/NX0B4H+A3hbwS8U/2Y6vqSc/bNQAdlb1RPup+Az716XV6Ie2x5J4H/Zv8NeGWS61IP4g1Bfm3XYxCp/2Yun/fWa9XjjSGNY40CIowFUYAFS0UAFFFUdV1ex0Sze71C7hsbZPvSzuEX9aALtU9U1Sz0Wze8v7qGztoxlpZ3CKPxNeKeMv2loI99t4XtPtb9Pt94pSIe6J95vx2145qF9rnjvUvtGqXU+qzr8waQ7Yof91fuIKlySB6HsnjP9pW2jElt4Xs/t0mP+QhdApD/wABT7z/AI7a8gvLnXviBqDXOpXk2pSp83mSnbDB9F+4gqnc3GkaGzCR/wC1LxT/AKqIssK/7zd/+A1Lo+l+LPilcfZNHsmlslP/ACzHlWkP1bpu/M0knLcf2RJNS0fQUwH/ALXvV/u7lt0/q/8AKrOh+HfF/wAWbjFjbMbJDs82QeVaR/4/QZNez+A/2Z9H0PZd+IpBrd6vzC3XK2yH6dX/AOBflXs1vBDawxwwxrFEg2qiDaAPYVaSWwvQ8m8B/s4aD4ZaK71g/wBu6gvzbZhi3Rv9lO//AALNeupGsahEAVQMBVHAqSigAooooAKKKKACiiigAooooAKKKKACiiigAooooAKKKKACiiigAooooAKKKKACiiigAooooAKKKKACiiigAooooAKKKKACvCv2wPB48RfCiXVI4991oc63an/pmfklH/fLZ/4DXutZ+taTb67pN9pt0u+1vIHt5V9UdSp/nQJn5ZQw3F55sdvHLKkaNM6qOiD7zN7V9CfsU/EEaX451LwpcSbYNWg+0Wyt/wA9o+o/FM/98V4Vr+iX3gzxJqmi3TNHe2E8lpLtb7yg/wDoLLtb/gVYdnr1/wCD/Emk+I9LOL/S7hLiHnapYN91vZl3KfZqz2Zn8J+jX7TWtv4d/Z7+Id/G2100W5RW9C6FP/Zq/Hz4IXGn6hrmvafcRt9sSBLiBo920bG2qjN/vMGr9Ufjp4t0/wCK37HPi3xBozb7PUNDe4VG+9GVILo3upUg/SvyW+BUnl/FrXoD8rJZNuXG3+NK1+yW9T6f0ttqRGTDMo5ZT/s1z/xAxN4o8PQZ/wCPi3urfp/fRV21u28gjtlJrh/iNrSWPjDwlLJ92ORnkb/Z3rUP3hHxZcSIsLR52sp2sv0q74dvHt7nCPsfO4NU/wATNDuPDfi7XNPuE8i6tb2RHj+XlMsyOv8AvIVrl9NujG6gfwNuG0VXQpH6U/8ABP748N4F8VNo93cMnh7W5UjuIW+5bXJ+VJl9BnbG/sUP8NfqLX4D/DnWn09rfUUBe3/1Uy/d+U/L/D0r9mf2XPioPi18IdK1Gef7RqdkTp99JnlpY8Yc/wC+hR/+BGpV+oz1+iiiqAKKK4rxl8XPDPgcPFf6gs16v/LjajzZvxUfd/4FigDta5/xV440PwXa+drGpQ2QP3I2bMj/AO6g5NfPXiv9ofxL4kZ4NFgTw/ZMP9Znzbkj69E/4Cp/3q8xuF865lvL24knun+Z57ks7v8A8CPNK4Hsvi79pq9vt1v4W04WyNwNQ1Abn+qxD/2Y/hXkOrXd74hvDqGualPqFwvzCW6fO3/ZVegH+7VWy+2a5eix0axnvbt+kUEe9/0+6P8AaavWfBn7MGq6syXXiq9/s+EnP2O1IeYr6F+if8BzStfcDyWPVN15Fa6fbNe3knyxxrGzu/8AuoK9I8J/s5+KfF0sV54huf7DtCP9XJ+8uSPp91Px/wC+a+ivB/w/8PeBYPK0XS4bNmHzzbd0sn+855NdLQlygcT4L+EPhjwGqyabp6vehcG/uj5k5/4Een4YrtqKKoAoorK17xFp3hmxe81S+gsLZf8AlpO4Ufh6n2oA1az9X1zT/Dti93qd7DY2qfelncIteGeMP2mHmL23hOy8wdP7S1BCq/VIvvH/AIFj6V49f3WreMtU+06lc3Or3v8AelPyx/7q9EH+7io5kK57P4z/AGmE+e28K2PntnA1G+G2L6onVv8AgW2vH9U1DWvHOqfaNRubjVbpfmG8/uox7L9xBVWSTTNJ/wBfJ9tuP+eEH3B/vP8A/E07TY/EXxAuv7M0WxklQdYLNNkSf7Tv0/76aize5XqOkm0jRf8Aj5kOpXSj/UWx2xBv9p//AIml0vTfFHxMuPsGjae0tqj8xwDyreP/AH36fzNeyeA/2XrKz2XXiq5Goz9fsFqWWAezt1f9B9a9y0/TbTSLOO1srWKztoxhIoECIv4CmkkL0PFvAf7MGmaXsufE1wNXuev2OHKW4/3u7/oP9mva7GxttNtUtrS3itbeMbUhhQIgHsBVqiqAKKKKACiiigAooooAKKKKACiiigAooooAKKKKACiiigAooooAKKKKACiiigAooooAKKKKACiiigAooooAKKKKACiiigAooooAKKKKACiiigD4/wD21vhYbe8s/HlhH+6m2WWqKo6N/wAsZf8A2Q/8Ar5auJnk01rPZHsMnm7tvzbtu3bu9K/UrxZ4bsfGXhvU9F1GPzbK/haCVfYjqPcdR7ivzS+IfgLVPhl4svdB1ZT51scxzqPluYz9yRPY/wDjrblqJIymanwR+Li+C7DxN8O/ENwqeDvFVnc2sdzOfksLqSNkDt6I/APo20/3q+RvgXaz2/xY1d5/vSaaWf8A3t6V7hrFrFqVrIkkfmxY+ePHzVh+C/A9voOq6jqsZl/0hFt445QvC7tzf+g0KWlib6WOv8QatHoej/aZM7FHO35mP+z/AMCrl/8AhA7/AMdX32/VLkaQ0cara2q7XfafmZnbsf8AZrpvESiOzgl2fLDPHK65/gDfN/8AFVKswbaUI2t/FUyb6FL1PJ/iZ8A7z4gTRfa82evWtusUeqxDfb3UafcWbuCq/Lu6/d67a+avEXgPXPAeofZtZsJbN2+5J96KRf7yMODX6A2esSQ7Q/zIvy1L4i0HS/F2g3FsbC1v3kH/AB7XR2o7f0P+0tTzBZrY+F/BOsSx2d5YbyIpNrD/AL6/+Kr7+/4Je/Fl7X4ka14SupQLfX7H7XAnpc2/3v8AvqNif+AV8ifFb4N3PgPxVZDR7O8uNO1O386CDY0ssDbtjwsw7qy8N3DLXrv7NPw38ZfDvx/oPjGdItO/sm6FzFbSvuedSjKyNjoGVmWtNFqUpo/ZJmEasWIVRySa8x8ZftBeF/C7Pb2s7a5fLx5Fh8yBv9qT7o/WvnDXviJ4r+IhJ1jUZFsM5Fhajy4f91gPvf8AAt1ZSRwWcbfwKv8Ad+7Re+xdzuvF3xo8WeMS8H2waJYPx9m09sOw/wBqX73/AHziuE8uC13nYN33iy/eP/Aq0/DXhvxF48uWi8PaXJdRA7HufuQp/vOeP+A8mva/Bv7L1ja+Xc+Kr86rOPmNnblo7cH3P3n/AEos3uB4Noum6x4wuvsWgaZcX8v3S0Q+VP8AefoP+BNXsvgv9lySR0u/FupM33T/AGfp52/g8vX/AL5x9a9/0rR7LQ7FLPTrOGxtk+5DbxhEH4Cr1WBjeHfC+leErBbPSNOt9Otx/DAmN3+8erH3NbNFFABRRWJ4k8VaR4QsGvNZ1GDT7cdGmflvoOpP0oA26x9f8TaX4V09r3Vr+DT7Zf47h9ufZR3PsK8L8ZftNXl+z2nhKx+zxn5f7Rv0y31SL/4v8q8h1C4vfEWoNfare3GpXjf8t7p92z/ZVegH+7UOVgPY/GX7TE90z2vhOxKDkf2jfpj8Uj/q35V49ql5qPibUPtmq3lxql7/AM9bg52f7q9EH+7VOa+t7PsJX/uKaXR7HXPGl9/Z+jWU13Ln5orYfKn++3Rf+BGpV5Ek801hpq/vybyf+GKI7UH+83+FN09de8cXX9maNZy3S97azT5E/wBp26D/AHmavZ/A/wCyzGuy58V3vnnr/Z9idqfR36t/wHFe66L4f03w5YJZaXZQWFqv3YoECr/9erSUSjwnwP8AstplLvxXeea33v7Os2wv/A5ep/4Dj617xo+h6f4dsUs9LsobC1T7sMCBVrQoqgCiiigAooooAKKKKACiiigAooooAKKKKACiiigAooooAKKKKACiiigAooooAKKKKACiiigAooooAKKKKACiiigAooooAKKKKACiiigAooooAKKKKACiiigArzn4w/BnR/jF4dNlfD7NqVuWksdRjGZIH/qh7r/XmvRqKAPy5+IXw+174Wa++k+IrP7PK3zQXKHMNyv96I9/93qO9cstwrcnaqqf4j/49X6u614f03xJYtZ6tp9rqVs3JhuoVlT8jXnviz9nHwB4o8I63oUfhrTdN/tS0ktmvLW1RJoiw4dG6hlOG/4DSsZch+Rfjr42aHH4hi0iO8ZrVXVZ7qJN6I39a4vXPj5/wg/iSzs9CePWdGhj/wBKWQ/6xy27cj9iq/hXGfFj4f6p8NfHWveFtbj8rVtFuntJ1X7pYfddfZk2uG9GWvNLpj5znl+aZrofdPgn4laB4+hY6deKt4g3SWMvyTJ/wHuP9pa7K2upLXlP4q/O621CW38i7s5za3lqeJYn2uP7rZr6A+Ff7R1wsa2fitDcIu1RqUA+Yf769/8AeWocVILLofWmleJl+SO4jWVF+ULJ8zD/AIFXc6TJpWsK0s8oidE4+8ylv7vtXjem6pZ6xZxXllcRXFs/zJJEdyn/AArXs76W3lV42K8bt1ZcvKQ/dPoDwn4C8ReMW2aLpjfZWODfXH7u3H4/xf8AAc17R4P/AGa9F0lornxDM2v3a/N5DDZbIf8Ac/j/AOBflXzv8M/2ivEPgZorZrj7fpqnb9juuVH+4eqfh8v+zX0x4N/aO8JeKo41ubn+x7phzHdH5M+z9PzxWqaLR6fa2sFjAkFvClvDGMJFGgVVHsBVmq9peQX0KzW08dzC3SSFw6n8RVirAKKjkkSFC7sERerMcAVxniH4weEPDKst3rlvLOOkFq3nOfbCZ/WgDt65/wAVeNtE8GWf2jWNShsUYfIjHLv/ALqD5j+FeCeMf2jtc1zzLfw9bDRbQ8LdzgSXDj1C/dT9TXlczSX1499qFzJe3Tli89zJvc/8CNQ5ID1zxl+0rqeqK9v4WsRptufl/tC+XdN/wCLoP+BZ+leUXX2nVb19Q1W6mv789bi4k3v/AMBz0/3VqrNqEVuvyIG29OPmp2i6Lrnjq/a00TT5r993ztENqJ/vv0FTqxe8NuNQgtRjYGb+6ppuj6brHjTUFs9EsJr6f+JbYfKn++/Qf8Cr3LwP+yvbx7LnxZfNduefsFkxSIezv95vw217po+h6foFilnptnDYWqfdigQIv6VaQjwfwP8Astxr5d14svfPPX+zrFyqf8Dk+8f+A4+te66NoOneG7GOy0uygsLVfuw26BF/+vWnRVFBRRRQAUUUUAFFFFABRRRQAUUUUAFFFFABRRRQAUUUUAFFFFABRRRQAUUUUAFFFFABRRRQAUUUUAFFFFABRRRQAUUUUAFFFFABRRRQAUUUUAFFFFABRRRQAUUUUAFFFFABRRRQAUUUUAfn1/wVA/ZRufG2hf8AC2/CVk9xrej2/la5Z26Ze6s0+7Oq93h5z6p/uCvybuLWG+/eQOF3fN1+U1/TOyhlwRkGvyv/AG5v+CbuoaHqGqfEX4QaY17pkzNc6p4Ssk/eWz9Xms07oephHI/gyPlUJPzjt9FkjmcjGHG1+a3NPs/JjSJcsq/MWqrBeFnMbjaUOx1ZWVgV+8GXsf8AZar8Mn9wll/uqaCjrfC/jLV/Bt4LjS7kxcrvif5opP8AeWvo74X/ABWtPiBdW+mC2ktdbm+WOxjRpVmb+Lyvly3+7Xyt5JuGVATubptO2v0U/wCCZv7NN1Nqy/FbXbNotPto2g0JZk/18jfLJcrn+ADKKf4iWPagH2ZyqqWZgP4flP8AeDVbhaWPhH/Wvv34h/AXwd8RpGub7TfseqMP+Qlp5EU3/Auz/wDAga+fvFn7HvijR2kk8P39nr1t2in/ANHuP/iD+a1DSM1HlPHNJ8Vapo7r9mvLmybu1tO8Wfyauotvix4jkXZL4r1lFz/q/tbbf++t1ZerfDfxb4bdhqnhjUoFX/lotuzp/wB9DcP/AB6sOSzdX2Pbyo/+1C1TZj5mdhr2teZc+Xearc6scK3mfa3lTld3es6HVIoV4IT/AGV21R03wzq+obUsNH1C8Z+iwWjnP5LXd+Gf2d/H/iCRCNGOlwN1l1KRYsf8A+Y/+O1TiXc5n+1jt4y3pztrS8N6Drvjq++x6Np9xfzqeWjH7qP/AH3PyivoLwb+ylomm7JvEd9NrlwvWGL9xb/Q4+ZvzH0r2zSdIsdCsUs9Os4bG1j+7BboEUfgKaQXPC/Av7LNraql34su/t8v3v7Ps2ZIR7O/3n/Db+Ne6aTo9joVilnp1nDY2sY+WG3jCKPwFX6KoAooooAKKKKACiiigAooooAKKKKACiiigAooooAKKKKACiiigAooooAKKKKACiiigAooooAKKKKACiiigAooooAKKKKACiiigAooooAKKKKACiiigAooooAKKKKACiiigAooooAKKKKACiiigAooooAKKKKAPnT4/fsI/Cf9oa8m1XWdEbRvE0g517RGFvcOfWUYKS/8DUn3FfJ+r/8ABHXU7S8K6L8TLe4sc/INS0oiUD3KPhv0r9O6KBWPhr4Mf8Es/B3gnVINT8ca3N40njO4afFB9msmP+2NzO4/2dwHrur7as7KHT7WG2tYY7e3hRY44okCIiAYCqo6AelW6KACiiigYUm0egpaKACiiigAooooAKKKKACiiigAooooAKKKKACiiigAooooAKKKKACiiigAooooAKKKKACiiigAooooAKKKKACiiig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data:image/jpeg;base64,/9j/4AAQSkZJRgABAQEA3ADcAAD/2wBDAAMCAgMCAgMDAwMEAwMEBQgFBQQEBQoHBwYIDAoMDAsKCwsNDhIQDQ4RDgsLEBYQERMUFRUVDA8XGBYUGBIUFRT/2wBDAQMEBAUEBQkFBQkUDQsNFBQUFBQUFBQUFBQUFBQUFBQUFBQUFBQUFBQUFBQUFBQUFBQUFBQUFBQUFBQUFBQUFBT/wAARCAFqAWo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KKKACiiigAooooAKKKKACiiigAooooAKKKKACiiigAooooAKKKKACiiigAooooAKKqzXsMNzFblx50mSkY5JAxk4HQDIGTwCwHUgG1QAUUUUAFFFFABRRRQAUUUUAFFFFABRRRQAUUUUAFFFFABRRRQAUUUUAFFFFABRRRQAUUUUAFFFFABRRRQAUUUUAFFFFABRRRQAUUUUAFFFFABRRRQAVBc3EdrDJLLIsUcal2dzgKAMkknoB61PXxT/wUR/aAudC0Kx+EvhSR5vFPigLHeJBuMkdo7bFiGMfNM2Vxk/IGBGHUkA9j/Z78Zv8AG3XfFfxICyf8I89y2i+GVkjZQ1nCf310obBBnm4IIBAt4wRlTXudcZ8IPh7a/Cj4Y+GvCNoUkj0iyjtmlRdomkAzJLjJwXcsxGTyx5NdnQAUUUUAFFFFABRRRQAUUUUAFFFFABRRRQAUUUUAFFFFABRRRQAUUUUAFFFFABRRRQAUUUUAFFFFABRRRQAUUUUAFFFFABRSZqKS5iixvkVM9Nxx/OgCaio0lSRcowYeqnI/OpKACiiigAooprHigDi/jB8UtI+DPw51rxdrchFnp0JdYVPz3Ep4jiTg/MzEKCRgZJOACa/NT9jjSNY/aW/bAn8deJtl5/Z0j69eFgxQSghLWJCScBGKFQTwsJGTjFM/4KG/tIH4rfEX/hC9FuvM8L+GZ2SR4yQt1fDKyP15WMExqcckyEEqwx9Qf8Ey/hWPBvwRufFNzb+XqPii8MyuxIb7JCWjhBB6ZfznBHUSKcnigeyPsJRtUD2p1FFAgooooAKKY0irnJ96jjvIJuElRzjopBNAE9FIGBpaACiiigAooooAKKKKACiiigAooooAKKKKACiiigAooooAKKKKACiiigAooooAKKKKACiiigArm/Hnj/Qfhn4WvvEXiXU4dK0mzTdLcTH1OAqgZLMTgBQCSTgA10TNtGa/IP8Ab3/aGu/jJ8WLzw5ZXL/8Ih4ZuGtbeBT8s90pKy3Bx1OdyKckBRkY3tkGdJ+0B/wUe8afEC8udN8AmXwZ4d5QXS4Oo3AyRkvyIQRggRncCD+8IOB8la1rmp+I9Sl1HVtRu9Vv5cGS6vZ2mlcgAZLsSTwB1J6CqXStXQPCOu+Lftn9h6JqOs/YoTcXQ0+1kn8iIEAu+0HaoJ5JwB60FH0D4P8AgL8YvBPw/wBI+KPwo8QT6vpV/apPdr4auZFu4GUDzIprfjzQj7lIUPnaSVANelfC3/gqR4t8PRx2Xjvw9a+KI0wh1CwYWd1wTuZ0AMbnHQKIxx15r5A8K/EbxZ4DjuI/DfifWvDqznMyaVqEtqJCOm8RsMke+cVZ0LwH44+KF1e3+i+HfEHi24aQyXd3Y2U963mMckyOoY7iSTknJ5NAH63/AAl/bn+E3xcurewtddbQNXnbbHp2vRi2dzkABZMmNiSQAocsfTtX0CrBuRX4VR/s2/FqWREHwx8YAswALaFcqMnuSUwO/JOBX68fso+E/Fngj4C+E9E8bvIfENnBIkscswmeKPzXMMZcEglYii8EgBQASBQQev18y/t1ftHf8KL+FrWGkXQi8X+IQ9pp5QndbR4AmuBjoVDBVOeHZTghWFfQfijxLp3g/wAPajrmr3a2Ol6fA91c3DgkJGg3McAEnAHQAk9AM1+IH7QXxo1P4+fFTV/F2oAxQyt9nsLVv+Xa0Qny4+pGcEsxBALsxAAIABo5Dwb4XvPG3i7RPD1gFe/1a9hsYNwwvmSuEBPoAWyT2ANfvV4N8L2Pgjwno/h/TEaPT9Ks4bK3VjlvLjQIuT3OAMnua/Ij9h7XPBnw/wDineeP/HGs2+laZ4cs3a0iZi89zdzAxII4VBaQBDKSQMKShJAINepfHL/gpx4n8VrPpnw3sD4U01gVOrXqrLfSD1ROUhyMg/fPQhlPQBn358W/j34G+COli98Xa/baa7qWhslbzLqfGR8kS5YjOBuxtBIyR1rwr4D/ALXmvftQfGqTS/C2h/8ACPeAtFt3u9QvL9RNd3ZPyQxZUlISzMWI+ckQthhnA/KnW9a1HxJqlzqer391qmo3LeZPd3kzSzSN6s7EknpySelfqx+wV8GrzwD+zPLqtt5dj4p8XxvqEdzNFu8lChW03DOWQD96Aef3zCgNj1/4tftQfDT4Js1v4p8T21tqQXcNLtQ1xd9ARmKMEoCCMF9oOeDXx58UP+Cq11cLJbfD7wglupYbdR8Qyb2KkEEC3iYBTkjBMjDg5U18reKv2ZfjRZ+JNRGq/DzxVqOpvO0lxeW+nTXqzyMcs/nRhlkJJySGJJ681zHiH4L/ABA8I6XJqOu+BfEmj6dHjfeX+kzwwqT0y7IACTxyRzQGh9S658K/jT8XPAuo+OPjn8QbrwV4Hhh+1HT74BZZ9oBjVLFDGgdidq7yHLEfKc5PxZbzSW8iSwu0MiEMrISCpHIII6EetR8Nng5Oc461sTeEddtvDtv4hl0bUYtAuJfIi1V7SQWskmCdiykbS2ATgEng+hwFHunwX/bu+KPwl1GJb3WJvGeh7gZdO1yZpX28ZEdwcvGcDAyWUE5Kmv1C+A/7QXhP9oTwmNZ8NXREsRCXum3BC3NnIQSFdQTwcEqwJDAHByCB+GdeifAT41az8A/iVpnivSC0kcTCK+stxC3dsxBkiPucAqSDtZVODjBCT916Kx/CviTT/GHhvS9d0q4+1aZqVtHeWswBG+ORQynBAIyCOCAR0NbFAgooooAKKKKACiiigAooooAKKKKACiiigAooooAKKKKACiiigAooooAKKKKACiiigDjfjF4muPBXwm8Z+ILNgl5pWjXl7AzDI8yOF2XI7jIFfgtksSxOSSSSetfup+0dZy6h+z/8SbaBWeaTw5qARVBJY/ZpCAMdyeK/CpTkUDQtfsX+wP4F0Hwn+zX4XvdJSKS71qNr6/vEHzSzF2BQnJ/1YURgA4BUnGSSfx0r66/Yp/bYX4Fx/wDCHeMFmuPBc85lt7yEF5dNdiN52DJaIkliq8gliAxYgg2fo34i/Z5+GXizXG1jWPAXh/UdUkYySXU+nRNJKxxlnOPnPA5bPQeldvpGi6f4f0230/S7G306wtkEcFraRLFFEo6KqKAAPYCqHhDxroXj7Q7fWPDur2etaZP9y6sZhIhI4IJHQg8EHBB4IBreoJCkPQ0teP8A7UXx4sf2evhNqfiSTy5tXl/0TSbOTJE90wO3IBHyKAXbkfKpAIJFAHx//wAFMP2jmvr2L4TaDcjyIDHea7JGSN0gw0Nt6EAFZG4I3eXggqwr4DAxVrVdVvNe1W81PUbmS81C8me5uLiZtzySOxZ2J7ksST7mq1BYmKWignHNAHffAb4Xy/Gb4weF/B8ZdYtQuwLqSNgrR2ygvMwJBGRGjkA9Tgd6/dOwsoNNsoLS1hjt7aCNYooYlCoiqAAoA4AAAAHbFfAP/BK74Qm3sfE/xIvYCpuT/Y+nMwIJjUrJcPgjkFhEoIPBSQGv0IoJYUx41kGGGR3Bp9FAjzG4/Zp+E91qv9ozfDnwxJd7i5dtKhwWPJJXbtJOSSSCSea6fx14D0P4geC9T8L65ZRXOi39ubaWFlACqejJx8rKQGUjlWUEcgGty+1C20y1nuru4itraBDJLNM4RI1AyWZiQAAASST2r4E/bI/4KAaTN4f1PwN8MrwaldXiPa6h4ihbEMEZyrx25IPmMwyDIPlUHKkkhkB6n51bQrEBw+DgMOnXt7UhoH60tBR+uf8AwTd8WT+Jv2ZbC0uMsdE1G605HZiSy5WYZJ9PP2gdgAK+qK+Qf+CYOmXFh+zhdXE8ZSK+166ngbGAyCOGMkevzRuPqDX19QQFFFFABRRRQAUUUUAFFFFABRRRQAUUUUAFFFFABRRRQAUUUUAFFFFABRRRQAUUUUAQzQrPE8ciB0YYZWAIIPYg9jX4h/tQfAu9+AHxa1XQJIHGizyNd6RcklhLaMxKAserJ9xgcHKkjIIJ/cKvM/jx8BvDH7QXgqTw/wCI7dspmSz1CHAntJSMB0J6g91PDADPIBAB+GFFezftBfsn+Ov2etTnbVrBtS8OFyLfX7FC1s6k4USDkxOQR8rdTkKWAyfGaCzf8E/EDxL8NtUGo+Fte1DQL3ADTWFw0RcAghXAOGXIztYEHuK+ofh5/wAFOvih4Y8uHxNY6T4xtlcl5JYfsd0wOMKHiAQAc8mInnkmvj+igD9RfBH/AAVK+HWtRQJ4k0HW/Dd25xI8Spe20fvvUq5H0j/OvFv2qPs37XXjaLW/CXxY8DzaBptuLbTND1bUJdMu97ANK2y4jUF2YAZBAKqgIyCT8R0YHpQB674k/ZD+MvhVYnu/h9q93HKodJNJRdRUgjIObcyAZHTOK7aw/Yb8WaD8L9f+IHxDuYfBOiaZYtdRWNxiS+upCFEMRUHbD5jMEBYllYgGMg14L4a8beI/Bdwbjw94g1TQZz1k0u9ktmP1KEE/jXrFh+2l8W49JGkar4ht/Fei4Cy6d4j063vopwGDAStIhdhkA8tngc0AeGK3+QKuaVpV3r2qWWm2ED3N/eTpb28EYy0kjsFRQPUkgD3Neu3nx08EeJrx7nxL8EvC7SsABJ4Yu7vR9vBGRGryR5/4Bj2rOt7X4JeIo4Qb7xt4IuWch/PgtdatlB6HeptnAHpsY+5oA/Xz4Y+G/Dv7P/wp8OeFrjVrCwtNJs1ikuriZYI5pjlpZfmOBukLtjtux2qHV/2mvhNokcj3XxI8Lr5f3ki1aCV/ptRixPsBmvyu0/8AZh8NeMpseB/jZ4J1VMhVg8QNPot07H+FIpUbce2QxBPeoPF37D3xp8HQvcTeCrjVbQNhZtGnivS/BIIjjYyYIGclR2oJsfoH4s/4KQfBXw3CTZavqXiSXJBh0rTpFIx7z+WpHuCa8C+IH/BVvVbgzQeCvBFtZgORHe67cNMzLxgmGPaFbrx5jDgda+FfEHhnWPCeoGw1zSL7Rr8YzbahbPBLzyPlYA/pWdx9KB2PRPip+0J8RPjRNjxd4ovdTswQy6epEFqhGcEQxhULDJAYgtjvXnlFFAwq/oOg3/irXNP0bS7Z73UtQnS1treP70kjsFVR2GSQMnAHcineHPDeq+MNattH0PTrrVtVumKw2dnEZZXIGThRk4ABJPQAEngGv1K/Yr/Ylj+Bqx+L/F6w3njmaIrDChDx6WjAhlVhw0pBIZxwAWVSQSzAH0J8Dfhnb/B/4T+F/CFu6ynS7JIppY87ZZyS80gB5AaRnYDsCB2rvKSloICiiigAooooAKKKKACiiigAooooAKKKKACiiigAooooAKKKKACiiigAooooAKKKKACiiigCtdWcN/by29zDHPBKpSSORQyupGCCDwQQSCPevmf4q/8ABPD4TfEiW4vNP0+fwbqcpZjNobBIC2ABm3YFAuRnEYTPPOTmvqGo5JVhjZ3YKijJZjgADqc0Afl/45/4JY+PdHmkk8L+J9G8Q2qqSEvFksp2OegXEiHjuXH0rw7xd+xr8afBiq978PtVu0cna2lBL/p3IgZyo/3gK96/bO/b21HxdqV94I+Guoyaf4dhYw32u2km2a/YHBWFwcrDwQWBBcdCFJDfL+hftCfE/wANiIad8QfE1tFEcpCNVnaIY7FCxUj2IIoKRxmtaHqfhu9ay1fTrvS7xfvW97A0Mg+qsAR+IqjuFfRum/8ABQD4yQxtBq+raZ4psXAD2Ws6RbtC4GOCI0QnPqTmnn9qbwF4otzD42/Z/wDBt+d+4S+GJJdEbryWMe5m+hYDOfWgZ83g0tfR63n7LHjGSMz2HxA+H93Ip3LazQX9jCfUl90zD2ABpbf9mH4beMLeVvBX7QPhe5uUIxa+KrWXRc56APISXOOu1T74oA+b6K+iNZ/YG+MWn2xu9K0fTvFmnbN632g6pBNFIPVA7K7Z9lJNeNeKvhr4v8DRq/iPwtrWgIxwrapp8tuGPPALqM9D09KAOb2jpiuz8B/Gbx58L7iCTwp4t1bREikMgtre6Y2zMepeEkxv9GUj2rjA3SloA+xPCP8AwUq8Utp/9lfEfwhofj/SHAWTdEtvM5zyXBV4nwM4ARecc16Fp8f7Hf7SUjIbdvhl4huMAIHGlhduB8mC1pkkjAIDHk4zmvz5oIz+WKBWPuD4gf8ABLTxVY6lAfBHijTdb06aQg/2qGtpYFJJBJUOrgDGSNpJIwpGSOr+HH/BKVN0Nx488Zlxg+ZYeH4SBnti4lGceo8ocdCOtfP37Mf7ani39n7ULPTbyWfxH4H3kTaTPJue2U9WtWJ+Qg87CQjZIwpbcP1v8B+OtG+JHhXTfEnh6/j1LR9QhE1vcR9GB6gjsykFWUgFWBBAIxQLUwPhT8CfA3wV01rPwf4etdKMgxNdAGS5nHXEkzEuwzk4JwMnAFegAYpaKBBRRRQAUUUUAFFFFABRRRQAUUUUAFFFFABRRRQAUUUUAFFFFABRRRQAUUUUAFFFFABRRRQAUUUUAFfF3/BS746Xnw9+HWneCdGufI1HxT5i3kscmJI7FAA6gAgjzWYLk8FVkHevtGvyn/4KkyPJ+0RoytnZH4btwoPTBuLkk/maBo+O1XH880+ON5pUjjRpJHYKqqCSSTgAAckk8YFNr6+/4JjeDtE8TfHXVNQ1SOO5vdF0trvT4JFztlMkcZmHqVViBnoXBHIBAVscl8OP+CfPxk+IVvDdy6Pa+FrKaPzEm8QXJhfHHBhQNIp74ZV49MivozwR/wAEodHt5Fl8YeOr6/Qpza6LaJbFXz/z1kMm5e2Nin3Fffq47UN92gk/KX9vH4K/DL9n3SfCHhrwdpDL4hvjJe3uo3V9LNcC3TCIpQnYA7sxyqg5hI7mvj7HFe4/tpfE4/FT9ozxXfwytLp2mzf2RZZYMojgyjFSCQVaTzHHtJXhx6UFH3z/AME0/C+l+BdB8Z/FnxTqlromjqF0e1ub65EMPBWSZjuwCSfJVSCSSJABnIPVfHD/AIKhaPpbTab8MdHTX5wQDrGsRyR2mMgnZCCsjggkZYpg8gMOv5233iHVdU0nTtKvNRurnTNNEgsrOWZmhthIxaTy0JwpZjkkAZOCc4FZ9ArH2BZ/tcfBv4hQiD4o/ArSRPMd1zq/hdVhlkkyTnaDG4GeTmZicd+ldz4a/ZF/Z6/aSivn+FHj3VdJ1eJRNJpl0pnFvGSAcwyqkjAEgbhKygkDJyBXwNX6if8ABL34V/8ACN/CXVvGt3CVvPEt35duzEH/AEW3LICB1UtKZgQeoRDyMGgGfOXxB/4Jl/FbwsJJvD0+leMbYNhEtZxa3JGM7ikxCD0wJGPT8PlbXtB1TwprF3pGt6fdaVqtqwSezvImiljJAIBVgCMggjI5BB6V/QZXwt/wVO+H+iXHw38O+M/s8cPiC21SPTBcqAGmt3jlcxscc7WQMuTwGfH3jQI/M6vt/wD4Jh/Gq50L4gah8NryZn0rXI5L2wRiT5V3EpZwoHQPErEk94lx1NfEFen/ALL+pXOk/tGfDSe0d45W8QWcBZCQdkkqxuOOxV2B9QSO9BR+5lFFFBAUUUUAFFFFABRRRQAUUUUAFFFFABRRRQAUUUUAFFFFABRRRQAUUUUAFFFFABRRRQAUUUUAFFFFABX5x/8ABVv4cyx6x4L8eQRyPBJC+iXb8bI2UtND75YPcZ7YjFfo5XHfFj4Y6L8YvAOseEtfhaTTtSh2F4ziSFwQySoezKwDDIIJGCCCQQZ+Ctdn8IPixr3wS+IGneLfD04S9tCVkgkJMVzC334ZAOqsAPcEKQQQCNz4+fs6+Lf2efFs2leILZ7jT5GY6frMMZ+z3sYxypHCuMjdGTlSe4Kk+YUFH7S/AH9sP4f/AB8s7WCw1FNH8SuuJtB1CQJOHwSRETgTLwSCvIGCyqTgdT+0b8Th8Ivgj4t8WRyiO7srJls22hh9pkIjgyD1HmOhPsCexr8MOmCMgg5yDjmu+8SfHr4g+MvAcPg3XfFeoax4fhuVuo7e+kErq6qyoPNYFyoDHClioIBABANBNjgeSSScknJJJPJ6nJo3f5zVvSYrCbUrePVbm5stPZwJ7iztluJkU9SkbSRqx6YBZR79q/Tf9i34P/APWtJttb8M+H9a8R6xGTIdU8WaTKUidSuRG2w2oZWwQFZpBnJYjmgo+JPg3+yD8Tvjgbe40XQm03RZef7a1cm3tduDhkJBaQEgjMasAepAyRxnxk8A2fwr+JWteErTWV1/+yJBbT6hHEYke4CgyoqEkgRuWjyTyYycAEAfuf4ovNQ03wzqtzotgNT1aG1kezsTIsYnmCExxlmIChmAGSQADX5Ka9+yWdD1q8v/AIq/GLwZ4Yv5pGutQgS8fUtTEjkuxe3QAliSSSGOSc5NAj558M+Hr7xf4k0nQtMi8/UdTu4rK3jJwDJIwRAT2BJAyema/ejwD4Nsfh74J0Lwzp2fsOk2cVlEzgBnCKF3NgDLNgknuSTX5T/D/wAcfAX9nXxxp/iXQr3xb8SvEmkl3tZXtYdN0qV2jZMlZA0wKhyQSOCAcHFbvxG/4KcfE3xbDJbeGbHTfBVqzAiSFPtd2AMgqZJBswc9RGCMDBFAtT9KPid8XvCHwd0BtY8X67a6LZ9I1lYtLM3HyxxgFpDyOFBwOTgc1+Sn7XH7V2p/tMeK7fyIJtJ8IaYzDTtMkI3uxwDPNgkGQgYABIQEgEkszeM+KPFet+NtYl1XxDq17repygB7q/uGmkIHQbmJOAOABwBwKyqAsFfSP/BPr4dyePf2ltCu3tjPp3h5JNWuWIICsqlYeR38142A7hW6gGvDvAfgHxB8T/E9p4e8MaZPquq3LAJBCuQBkAs5PCqCRlmIAyMmv2I/ZO/ZqsP2bfh6dNM0eoeI9RZbjVtQjUhZJACEjTPPloCQueSSzYG7AAPc6KKKBBRRRQAUUUUAFFFFABRRRQAUUUUAFFFFABRRRQAUUUUAFFFFABRRRQAUUUUAFFFFABRRRQAUUUUAFFFFAGF4u8G6H4+8P3eieItLtdY0q6XEtpeRCRG5yDg9CDyCOQQCCCM18R/GT/glrpOqS3GofDjxAdFldiy6PrBaa3BJ+6k4y6KB0DLISerAdPvmmsQoyaAPxW8afsT/ABp8DzOtx4GvtUgDFVuNFK3quBwGCxkuAe25QfUCvR/hp/wTb8f+JbN9T8a6jYfD/R41Msr3brcXKxhd24xqwRRjrvdSuCSvGK+uP2pP27vDfwJuJ/D+hW8fijxmq4ktlkItrEnOPOcclgcHy1IOAclcjP5q/Fz9ob4gfHK+ebxb4huLy03botLgPk2UPJICwrhSRnG5ssQBljQWfWdvqH7Iv7M7AQxzfFnxLEcmbYt/CCQCCCdlrtB5BUO656muT+IX/BUDx9rkMlr4O0DS/BtrtCxzOPt1ymCPulgsYBAIwYzjPB718ZcVNY2Vzql5BZ2VtLeXc7iOK3t4y8kjE4CqoBJJPAAGSaAO88dftB/Er4lmUeJPG2s6jbzAb7P7U0VsSOh8lCEB+iivPcD+lfRngf8AYP8AiZ4k0l9b8Rx6f8O/D0aiSXUPFNyLYom7BJjwWQgcgSBAeOcHI61Phv8AsrfCOYf8JT8QNa+KGqW7fPYeHIDDaygjIw4O049VuB9OwAPkfP8AnFbHhvwb4g8ZXLW3h/QtS124XrFplnJcMPqEBP6V9YW/7Znwf+HMxg+HnwA0pUhJNtquuSxtdqT65SV8ewmPXtWX4o/4KafFzWrY2+lQeH/DaA/JNY2DSSgdgTM7oceoUUCPIPDf7KXxj8V6gLOy+G/iGCUjdu1Kxaxix7yT7EB46E19RfCv/glZql80d18RPFMWnQ5BOm6CPNmIwSQZpAFQgkDASQEdCK7r9mz/AIKS6R4ulttB+J8dv4e1ViscWuQ5WxnJ4/egkmE9MtkoSST5YAB+5IJo7iJZI2V1YBlZTkEHoQe9AtTifhT8E/BnwV0NtL8H6Fb6TC+0zTrl57lgCAZJWJZyMnGTgZIAA4rvKKKBBRRRQAUUUUAFFFFABRRRQAUUUUAFFFFABRRRQAUUUUAFFFFABRRRQAUUUUAFFFFABRRRQAUUUUAFFFFABRRRQAV8kft8ftTXHwR8J2/hfw1cmHxlrsRdbhSAbC1yVMo772IKpgcbXOQVAP1s33TX40/t+6td6r+1d4zS5kkaOzFpbW8bsSI4xaxNhQegLO7YGOWJ7nINHz9NNJcStLPI0srkszuSzMSSSSTySSScnmug+H/w38T/ABW8RRaH4S0W61zVJBnybdeEXIG53OFjUEgFmIAyMkVH8P8AwkfH3j3w54ZF2mnnWNQt9PF1Iu5YjLIqbiMjON2QMjJGMjOa/bv4M/BTwp8C/CEGgeFNPW1t1ANxdSYa4u5BnMkr4BZiScdAAcAAAAAM+NPg5/wSzt1httQ+JXiJ5Zjh20bQztUdDiS4cEnuCFUYPRz1r2f402fgf9iP4Ca5rvgLw5peh67Kq6fp1yY/NuZZ5WwC0sgZ5Ai75NrEqRGRgA19S1+Y3/BUr4rf234+8P8AgC0nJttEgN/fIkhwbmYDy1dOBlIgGB54nI45yBufIvj74peLvipqx1Lxb4h1DXbosWX7XOWSMk5IjjGEjHsoAHYCvrT/AIJyfs46F8ULPxp4k8Y6HbazoQiXRrSG6UMhlYCSZ053JIi+SA6kEea2DkHHxHXtd5+1J4j0n4M6R8L/AAdv8M+HooGOqXcJAvdSuJGMku6RcbIgSECryUUBmIYqAo6D9sb4f/Bj4eeMDp3w01u/vNVSYrqGmqy3NjacfdSckNvBGCpMgBJBZSNp8IvvCeuaX4f07X7zSL230PUS62epSQMLecoxV1STG0sCjAgHIxyKytuB+HpX7Ufs4/CvR4/2UfA3hTWtMt9U0270aK5urG+iDozXBNw6spHUPIe2QQD1FAH4r8Nn8q+6f+Ce37W134f17TvhZ4rvGn0e/cQaHdTNk2k5+7bkn+Bzwo6qxAAIYlfEP20P2fdO/Z4+Lo0rRJ5JdA1O0XUbGGd98lspd0aIseWCshIY8lWAJJBJ8KtbufT7yC7tp5La5gkWWKaJiro6kEMCMEEEAggggigNz+halqjot4+oaTZ3MibJJoUkZfQsoJH4ZxV6ggKKKKACiiigAooooAKKKKACiiigAooooAKKKKACiiigAooooAKKKKACiiigAooooAKKKKACiiigAooooAKKKKACvyy/4KefCO48M/Fqx8eWtvI2k+I7ZILiflgl5CoTaTjC7oljIBOSUkPY1+ptcb8VvhXoHxk8D6j4V8SWhutOvVA3KQssLjlJY2IO11PIOCOxBBIIB+C3+eRX3x+y/wD8FJH0GzsvC/xX8+8t4gIoPE0KmWZFAAAuUGWkwAcyLljgZViS1fPf7Rn7IPjb9nnUp57m2k1vwoWPka/aRkxYyAFmUZMLHIGGO0nIDHBx4VuBoK3P31sfiJ4b1fwbP4q0/W7PUfDsNvJdNqNnMJohHGpZzlc8qAcjqCCCAeK/DL4o+Pbz4pfEbxH4tvzILjV76W6EcjFjEhYiOME9QiBVHoFA46Va+Gfxg8Z/BzVjqPg/xDeaJOxBljiYNDOACAJY2BR8AnG4HBJIwea97s/j98GfjgBb/GH4eJ4a1+Zjv8X+C18klmbJkmg53ccliJSSThRnABWPlOivu3wn+wN8N/F/gHxZ4k8JfEW4+Ic8VjPPoun6UIbZ1nEbNDDcglmLM2wEERdyQAcD4h17w9qvhXU5dM1vTbzSNRhOJLW/gaCVfcqwBAPYkc0FFrwZ4bn8ZeMNC8P2xxc6tfW9hESP4pZFjH6sK/Wv49ftufDv4A2sujW0y+JfEtuojXRdLkG2AgEBZpQCsWNuCuGcZB24Oa/IGxv7jTbyG7s7iW1uYWDxzQOUdGBBBBGCCCAQQcggGq/C8dB0FAHb/GL4weJPjp46u/FXie5WW9mURRQQgrDbQqSVijUkkKMk9cksxJJJJt/AL4U3fxs+LnhvwlbRyNBd3SvfSRnBhtFIaaQnoCEBAzgFio6kAwfCL4IeMfjp4iTRvCWkSXr7lFxeOCttaKT9+WTGFGASByxwQATxX6z/ALKv7J+g/s0+GphFIur+Kr9R/aGsMgXgHIhhHVIgQDzyxGSeFVQk94jUKoAGAOAKfRRQIKKKKACiiigAooooAKKKKACiiigAooooAKKKKACiiigAooooAKKKKACiiigAooooAKKKKACiiigAooooAKKKKACiiigCGe3juI3jlRZI3BVkYAgg9QR6V8w/Fz/gnl8KviP515pdlL4K1ZtxE2ihVt2YgAbrcgpgYziPyycnJ6Y+o6+GP+Cjn7T2oeAdOt/hv4Yu2tNW1a2+0apeRNh4LViVWFSOjSEMWOQQoAwQ4IBnwP8AGz4Y2Xwi8e3nhyw8X6V4zjtmKveaWHAjYEgxyAgqHHdUdwpyCQQQOEpGYLyfzzXtvwU/Y7+J3x0hgvdG0YaXoUxJXWtYJgtmAGQUABeQE5AKKQCCCR1oKPI/D/iPVfCOrxaroep3ej6nCCIryxneGZAQQQHUggEEggHkEjua+hNL/bb1fxJo0Wg/Fvwno/xX0RAyrJfxi11CEMoXMdxGPlOAMkLubuw616R8cv8Agn7oXwJ/Z58SeM7/AMUahrXiPTzbGGOCFLe0Hm3MUTKyEO7YDsQQy5IBx2r4iXpQB9lfCv4e/sr/ABL1TXU/4SzVPC51Wya3tdG8TFYW024LqwnhugfLZQBtVJCWILZJJxXsvwf/AOCXvhLS5ItQ8c+IpfF27EkdjpubW0KkdGkDGSQHggqY8ZxyOa/NDg/lX1N/wT8+Pl/8M/jTp3hi/v7hvC/iRvsBtXlYxQ3bkeTKicgMWAjJGBiQkk7RQTqfq14T8G6J4E0ODR/Duk2ejaXbgiO0sYVijXPJOAOSTySeSTkk1uU1WyBTqBBRRRQAUUUUAFFFFABRRRQAUUUUAFFFFABRRRQAUUUUAFFFFABRRRQAUUUUAFFFFABRRRQAUUUUAFFFFABRRRQAUUUUAFFFFACN901+MH7eUlxN+1j49Nzw6y2qr6bRaQ7fzGD+Nfs/X51f8FOP2eruS+tPixotr5tsIUsdcSNTuQg7Ybg+oIIjY8Y2xYBySAaPGP8Agnt8JfCXxV+N1wviwQX0WkWLX1rpFwCUu5Q6rlwRhlQNkoT82VyCoYH9eIYUhjVI1CooACqMAAdABX8/XhrxNqvg7XrLW9C1C40vVbKQS293ayFHRhnoR2IJBB4IJBBBIP6afss/8FD9D+IVvaeHPiLLb+HPE4Aij1RiEsb8jABJOBDI3TaflJHBBYIAGdr/AMFH9QFn+yxrsDHBvL2yhAPfE6yfyjJ/CvyD/hP6Gv1W/wCCpV20P7O+joh4n8SW0bfQW9y381FflZHsWRC6l03AsqnBIyMjPbPTNBXQ+yP2lf2dvCfgX9kP4V+MILaLR/F7W9nDdgfK1+biJp3V1xy8bZw5wQoKknChfjeKZ7aSOaN2jljYOrqcEEHIIPYg969I+O37QPin9oTxQmseIZVgtLdTHYaTbEi2soyckIO7HA3OeWwBwFUDu/2Lf2a734+fEy0u760I8FaLOlxqlxICEnIIZLVTj5mcgBhkbULHIJUEA/YrR7iW60qymnXZPJCjyLjoxUEj881dpsY2qBTqCAooooAKKKKACiiigAooooAKKKKACiiigAooooAKKKKACiiigAooooAKKKKACiiigAooooAKKKKACiiigAooooAKKKKACiiigAqnqWnW2rWFxZXttFeWdzG0M1vcIHjlRgQyMpBBUgkEHgg4q5RQB+ZH7V3/AATt1HwjJd+KPhdbzaromTJceHxmS6tB1zD1MqDn5eXXAxuBJWh+yT+wvZ+LPDqfEb4qyHS/B6wG7tdOmlNv9ogUFjcTyEgxw7QWGCCw+bKqAX/S7xT4m0rwfoN9rOt30Gm6XZRmW4urhgqIo7knqc4AA5JIABJr8mf2wP20NV+P2oS+HfD7TaT4At5AVhJ2y6kVOVkmx0UYBWPOAcE5YAKDRZ/bN/as0j4wWuneAPBGmQWXw/8AD9xHLZ3CwmJriSON4lMaDAjhCyEKpG44BO37o+Wablat6XejTdStLt7aC9W3lWY21ypaKUKQdjgEEqcYIBBIJ5FBR7n+zL+x74t/aK1SG8EUmieDY5MXGtzx8SYJBS3B/wBY+QQSPlXByc4U/rp8Nfhr4f8AhP4QsPDPhrT00/SrNcIi8u7H70jt1Z2PJJ5J9gAPOP2Uf2hvDPx7+HcE+i2UGh32mKlreaDFtAs8DCeWAB+6IBCnAA2leqmvcaCWLRRRQIKKKKACiiigAooooAKKKKACiiigAooooAKKKKACiiigAooooAKKKKACiiigAooooAKKKKACiiigAooooAKKKKACiiigAooooAKSlpG+6aAPyu/4KRfHy/8AGXxOb4e6ddlfD3h0KbpI5AVubxlDMWIOCI1YIARlW8zPUY+bPgz8Idd+OHxC0zwl4fiU3N0S01xID5VtCuC8rnsoB6dSSFGSQDuftT6BfeGv2kPiRaahEYZ5ddur1Qf4op5DNGwPTBSRDweM4OCCK9s/4Jm/Ebw94L+M2qaXrjwWV7r9ktnp19cOFAlVwxgyeAZMAjJGWjVRksAQrbYxP23/AID+E/2ebf4d+FvDsck+oNaXV3qeqXJzNeOzRKpIzhVGxwqjgAnOSWY+Fa18KfEmg/Dnw947ubP/AIprXJp7e0u0OR5sTMpRxj5SdjEZ6hWx0OPp7/gqldvJ8efDduW/dp4bhkVT2JurkE/iEH5V2n7Sl5oHwv8A2BPhv4DuIU/t/V7Wyvbe1k/1tvIcXFzNg8jDSNH2OZSBwDgGfIf7P/xl1P4C/FTRvFmntI8EMgh1C0RiBdWjEeZGRnBOAGUnIDKpwcCv3I0XVrTXtJs9SsLhLuxvIUuLe4jOVkjZQyMD3BBBB96/ny54A/lX7vfAbQL/AMLfBPwDo+qxPBqVhoVjbXMMmC0ciQIrIccZUgjj0oJZ31FFFAgooooAKKKKACiiigAooooAKKKKACiiigAooooAKKKKACiiigAooooAKKKKACiiigAooooAKKKKACiiigAooooAKKKKACiiigApKWigD5O/ba/Y5/4X7psXiTwyYrbxvp8PlLHI2yLUYQSRE7HhXBJ2ucDkhiAQyflL4j8M6v4R1q80fXNOudK1W0by57S7jMcsZ4IyDg4IIIPQgggkEE/0EyfdPGfavyX/AOChX7Qmm/Fj4lN4X0bT7I2HhiaS1l1drdftVzcKSJEWQjcIUbICg7WYFjkbSAaPnDxv8RPEfxIvdOvPE+qz63d6fZLp8FxdkNJ5CuzqrPjLENI3zMSSCAScCj4hfETxB8UvFVz4h8TajJqWpTgJubCpHGM7Y40GAqLkgKAAMk9SSbfw5+E3iz4reIpdC8M6RLqGqxWTagbViImaEBTuBYgch1I5+bcMZJGYfBuuS/DD4i6dqeq+HrbU5dHvc3eia1b/ALtypKyRSI4O1hgjlSVYA4yMUFH1d+wh+xrqHjfxBpfxE8Z6c1t4WsZFutMsrpSG1GUHKSFTz5KkBsnhyAMFSa/UUcVy3wz8faT8U/AuieK9Ed30zVbZbiISYDpnIZHAJAZWBVgCQCpAJ611VBAUUUUAFFFFABRRRQAUUUUAFFFFABRRRQAUUUUAFFFFABRRRQAUUUUAFFFFABRRRQAUUUUAFFFFABRRRQAUUUUAFFFFABRRRQAUUUUAFFFFADW5FfiF8cfhFdfBf4+XuheKYrg6M+p/aYrvljdWDykiRWHVtmQwHRgw7Zr9v64r4ofB/wAIfGTw/wD2P4v0S31iyVt8XmZWWBuPnjkUhkbjqpGRkHIJBAPnH9mfSNM8S/tifHDxfpnkjT7C007RrE2ePIMLQxj5NvylQLSPGOMEY4Ir5T/4KKWGl6t+1N9g8NWxu9ZuNPtIb+3tIy0k18zMEUKBlnMRtxgAk5A65r64/Zn+EHiH4c/CHxzofgTULeyu73xjqVpZ61rKmaS2sreT7IJdiqFmlU27lUJRSWJJwNp7/wCBn7IXg/4L6tP4kle58WeOLt3mufEmskPOZJMGQxjkR7iWJbJc7mBYg4oGbv7Kvwz1D4QfALwf4U1XjU7K2kkuo8hvKlmmkmaPIJB2GUrkcHbkda9bpOlLQIKKKKACiiigAooooAKKKKACiiigAooooAKKKKACiiigAooooAKKKKACiiigAooryf4yftOeAPgNqWnWXjLVLjT7jUImmt1is5Z9yqQCSUBxyRwcUAesUV8y/wDDxj4Hf9DJe/8Agpuf/iKP+HjHwO/6GS9/8FNz/wDEUDPpqivOvB3x48IePfhnqHj7Rb6a48MWMdxLPdPbSIwWBS0mEIDHABIwOe2a8q/4eMfA3Gf+Ekvf/BVcf/EUCPpqisjwv4ksfGHhnSdf0yRptM1S0ivrWRlKl4ZUDoSCAQSrA4IzXgnxW/b8+E3wn1y40ae/vvEep2shiuYNBgWYQOMZUyO6ISMkEKxIIIIBGKAPpKivkbwv/wAFOPhB4g1SOzvIfEPh6Jzj7ZqVjG0K+mfJlkYZ9duB3Ir6o0TXNP8AEmlWup6Xe2+o6ddRiWC6tZRLFKh6MrAkEfSgDRorwr4k/tofCv4S+NL/AMLeJtaurPWrERmaGOwmlA3xrIuGVSDlWU8HvXS/Bf8AaO8DfH7+1z4M1GfUP7K8kXRmtZINnm79mN4Gc+W/T0oA9QorkviR8U/Cvwj8PPrfi3W7bRdNVtoknJLSNgnZGigs7YBO1QTgE4wCa+ZNQ/4KkfCazvJIYdI8WXsSkgXEFlbhH9wGuFbH1ANAH2RRXzr8If27vhR8YdYg0ey1K60DV7hwlvZ69CsDTsSAFR1ZoyxJAClgxJAANe1+NvGuk/D3wnqXiPXLn7HpGnRedc3HlvJsTIGdqgseSOACaAN+ivm7/h4b8B/+hxm/8FF7/wDGqX/h4d8B/wDocpv/AAUXv/xqgZ9IUjfdNfOUP/BQj4FXEqRR+MJjI7BVX+yLzqTgf8sq7T4xftPeAPgPqOm2HjPVLjT7nUIWmt1hs5ZwyqQCSUBxyRx1oEd34I0GDw74dhtoYjAZJZ7yWM9RNPM88v5ySOfxrfr5l/4eMfA7/oY73/wVXH/xFH/Dxj4Hf9DJe/8AgquP/iKAPpqiuE0v4zeFtY+FR+I9vfyf8IitpLfteNbyBhDGW3t5eN/GxuACeOK8p/4eG/Afv4xm/DSL3/41QB9I0V83D/gob8B2YD/hMZhnv/ZF7/8AGa9T+GPxy8CfGS0efwd4msdcMY3yQRMUnjXOAzwuA6gngFlAPYmgDvqKSvPPi98evA/wJsdPuvG2s/2RDqErQ2u23lnaRlALYWNWIABGSQAMgZyaAPRKK+bj/wAFDPgPjjxlN/4KL3/41Xv+ga5Z+JtD07WNOmFxp+oW8d3bTAEeZG6hkbBAIypB5HegDSorhPi18afCXwO0G11rxnqbaVptzdCzhmW2ln3SlGcDbGrEfKjHJAHGO4ryr/h4d8B/+hym/wDBRe//ABqgD6Qor560v9vn4FateRW0XjlIJZGCqbrTruFMnpl2iCqPckCvcdB8SaX4q0q31PRtStNW065BaC7sZlmikUEglXUkHBBBx0II7UAalFeSfGL9qD4f/AfVNP0/xlqk+n3V/C08CxWcs4ZA20klFOOexql8Jv2tvht8bvFL+HvCOr3F/qi2z3bRS2M0I8tSqk7nUDOXXjOeaAPaKKRm2jNeA+Jv26Pgx4O8RaroOreK5LbU9MupLO6iXTLuQJKjFXUMsRBwQRkEjjgmgD3+ivG/hf8Atb/C74y+Kv8AhHfCXiQ6jq5ge4W3ksbiAsi43YMiKCRnOM5wCcYBr2SgAooooAKKKKACiiigAr80v+CsPPjrwD/2Drn/ANGrX6W1+aX/AAVg/wCR68Af9g64/wDRi0DR8c/Df4YeKPi54jOheEtKfWdWEDXBt0ljiPlqQGbLso4LAYzk56V6n/wwh8d/+hAuP/A+0/8Aj1Wv2Fvi14W+DXxwfXvGGp/2RpR0q4thcfZ5Zv3jNGVG2NGbkKecYGOT0r9Df+HgXwEH/M+f+Ui//wDjFBV2cP8ABL4Z+JfhP+wt468P+LNMbSdWTTdama2aWOQhWt3KnKMy846ZyO9flIw+Wv3I+JnizS/HP7NPjHxBolz9s0jUvC19c2tx5bJ5kbWshDbXAYZHYgH2r8N2+6aBI/VX4ufFa7+Ev/BPTwde6bdSWWsap4b0jSLK4iyGjeW0jLsGBBVhEkxVhyGCkdK/ND4Z/DvV/ix460bwloSxtquqzGKE3DFY0AUs7uQCQqqrMSATgHAJwD+gX7UPhG/8T/8ABOr4aXdkpddD03Q9SuFUEkxfYvIJAHoZ1J7AAk8CvgD4X/EbVPhH8QND8XaMEbUtJuPORJQSkikFXjbBzhkZ1JBBG7IIPNAzvf2kv2WfFH7M99oqa7e2OqWWrpI1reaez43R7d6OGAII3oQeQQeDkED6O/4JbfGDU4fFWufDe8mabSJ7V9UsBI+fs8yOiyIgx0kV9xGcAxkgZYmvYrPxh8IP+CinhLSND1bUdQ0LXdNm+2toUdzHDdKxjZWMbsjCaLBPKgEYUsFyBXefBf8AYe8AfArx1b+K/Dt9r02pQwyQCO/uopIirjByFiU5HUc9aBH58/8ABQjn9rbxr/uWH/pFBX0B/wAElflT4pn30z+V3Xz/AP8ABQj/AJO18a/9c7D/ANIoK+gf+CSYyvxSHvpn8rugOh83/txfFjUfil+0N4miuLiU6T4fupNGsbNmzHEIWKSsAMDMkiuxJGSNoJIUYT9nn9jPxn+0Z4a1PX9Gv9L0rSrOc2kcuoyODPOFVioCKxCgMmWPGWAAJBx578ef+S5/EX/sYtR/9KZK/Tb/AIJqQpH+y/YsqKDJql4zEDGSHAyffAA/CgD8o/FHhvUfBfibVdA1WL7PqmlXUlldRqwYLLGxVgCCcgFTggkEYIOOa/Sn4ZeNvEn7Sn/BPvxJpsUNzrni+zgl0FiWBlvXjMUkbZJyWMUkYZmOWZWJ5NfDH7Vf/JynxK/7Dtz/AOhmvvH/AIJVf8kO8T+n/CRy/wDpLbUC8z4I8Z/sxfFP4d+G7zX/ABH4Mv8AStGswpuLuYxlI9zqi5wxPLMo4HU15f8AkPXNfsr/AMFAP+TSPHv+7Y/+l1vX41dhQUe5ab+xn8a4tQtJX+HuqLGsqMeY+gIJP3696/4Kvf8AI/eAv+wZcf8Ao1a/S5fu1+af/BWD/kfvAf8A2DLj/wBGrQT1Pj34a/CvxX8YPEEmieD9IfWdUjt2umt45Y4iIlKqWzIyjALqMZyc8A4OPUD+wh8dsf8AIgXH/gfaf/Hq2f2Afij4W+Efxs1HW/F+rxaLpcmhz2q3EsbuDK00DBcKpOSEY5xjjrX6H/8ADdHwL/6KDZ/+Alz/APGqCnc4m08G6z8Pf+Cd2seHfENk2m6zYeF9RjubVnRzGT5zAEqSpyCDwT1r8kc8V+2nx98Tab4y/ZR8d65o10t7pV/4Zu7i1uUUqJI2hYhgCAQCOeQDX4ln7tBKPaPHP7HfxZ+H3hB/FGqeGDLoCQLcS3djcxT+XGRncyKxcKBySVwB1Irzn4d/EDWvhb400rxT4fuzaarpswljY52uAfmjcAglGGVZcjIJFfsf8ate07w/+yd4pn1G5gtYJPCU9sn2htqySyWpSOMc8lmYKAOckV+JoUDige+5/QN4T8Q23i3wvpGuWRJs9TtIb2Anr5ciB1/Qivzb/wCCrHi46h8TfBvhpcFNM0uS+Zg2fmuJdpUjtgW6n6NX6E/B3w9c+EPhH4J0O8BF5peiWVlMv+3FAiMPzU1+Q/7bnjCPxt+1B47vIGc29ndrpiK4+6beNYZMexkRyPUHPegSPFLnT7i0gtJZ4mjiu4jNAzdJEDtGWHsGRx9VNfs7+w94wfxp+y/4Fupin2iztG0x1Q5wLeRoY8+5jRCfrX5p/tFfDObwT8K/gNqkr7/7U8LyYGBxm6kux+O2+Qf8Br67/wCCUvjJNQ+GvjLwuwfztL1WO/DMRjZcRbQoHs1s5P8AvD1oGzW/4Krf8kL8Mf8AYyRf+ktzX5peB/BmqfETxdpXhrRI0l1XU5xb26SSBFLHOAWPAHB5Nfpb/wAFVf8Akhnhj/sZIv8A0lua+F/2Qf8Ak5v4cf8AYVj/AJGgSMz4xfs1/ET4D29ld+MdAbT7C9lMNveQ3Mc8TSAZ2lo2O1iMkBgCQCRnBx65/wAE8/jpqvw6+NGneEZbtj4W8TzG2mtZDlY7sqRDKg7MWCxnGAQwJyVXH0x/wVQ8SabD8GfDuhG8g/te412K7Sz8weaYUgnVpNuc7QzoucYywFfA/wCzPay3n7RHwzjt0Z3XxHYSFVGTtS4RnP0CqSfYUD3Pp/8A4Ku/8lG8Df8AYJl/9HGuQ/4Jf/8AJyN5/wBi/df+jYK6/wD4Kvf8lG8C/wDYJl/9HGuQ/wCCX/8Aycjef9i/df8Ao2CgXQ/VXVtRt9H0u7v7uQQ2lrE080jdERQWYn6AE/hX4Ea3quoeOvGGoajKjT6rrN9JcOqDl5pZCxA+rMcV+zH7ZnjL/hB/2ZPiBfhBJJcacdORScHNyy2+R7qJS3/Aa/Lf9jPwla+N/wBpzwHpd7GZLYXcl4yY4JghkmUH23Rj+VAIb+xr4uHgz9pz4fX5DOlxqI05lU44uVa3BPbAMgJz6V+2tfz93FvqPgPxfLB81tqui3zLk8FJoZCPXqGTt6V++HhnX7TxV4d0vWtPk82w1K0ivLaQ9WjkQOp/EEGgGatFFFAgooooAKKKKACvzS/4Kwf8jz4A/wCwdcf+jFr9La/NL/grB/yPPgD/ALB1x/6MWgaPinwn4L1/x5q50zw5o19ruo+W0ptdPt2ml2DALbVBOASATjAyPWuzb9mH4ubTn4Z+KiPT+yJ//iK9q/4Jj/8AJykn/YDuv/Q4q/WagLnzt4f0e/8AD37B8umapZz6fqNr4FuYri1uoykkTizkBV1IBBB6g81+NjfdNfvB8ev+SG/EP/sXdR/9JZK/B9vumgaP3K+BOlWmufs1/DvT7+2ivbG68JadBPbTqHjljazjVkZTwQQSCD2Nfnl+1f8AsDa/8Kb3UPEvga3n1/wWxaZ7WIF7vTBnJDDkyRDOQ4BKgHcAFLt9B/Fr9oXxR+zv+yL8D9W8KpYPd6hpOm2kv2+FpV2CwVgQAy4OVHOelc9+yD+258QPjl8arHwp4nXRY9NntLiYfY7RopGkRdwAJcjGASRjOAaBan50abqN3pGoW1/p93NY31rKssNzbyFJYnUghlYEFWBAIIIIODX6sfsF/tZ3vx00i98K+K5Vk8YaPAs6XSjH9oW2QpkIAADoxQNjAIdSATux4p/wUw+AfhXwVbaL498P2UOj3+q6g1pqNpaptjuXaNpBOFBAVhsYMQPmLgnkHd5h/wAE2bi4h/ag05YCwjl0y8WfbnGzaCAfbcE69wKBmL/wUIP/ABlt42/652H/AKRQV9Bf8Ek/u/FH66Z/K6r59/4KEf8AJ2vjX/rnYf8ApFBX0D/wSU/1fxT/AO4Z/K7oDofFnx6/5Lp8RP8AsYtR/wDSl6/Tr/gmv/ya7p3/AGE7z/0ZX5j/AB8Vo/jt8R0cYdfEepAj3F1JX6Yf8E0L6G4/Zito42Be31a7jlUfwsSrAH/gLKfoRQDPzp/ar/5OU+JX/Yduf/QzX3j/AMEqv+SH+Jv+xjl/9Jbevgr9qW4juP2kPiW8Z3Aa/doT7rKykfgQRX3v/wAEq0I+BXiV8fK3iWYA+4tbbP8AMUC6Hpn/AAUB/wCTSPHn+7Y/+l9vX41fw1+yv/BQH/k0jx5/u2P/AKX29fjV/DQCP6Gl+7X5p/8ABWD/AJH7wJ/2DLj/ANGrX6WL92vzT/4Kwf8AI/eBP+wZcf8Ao1aAR8U+GPB2v+N9Rew8OaHqXiC/SMzNa6XaSXMojBALFEBO0EqCcYBIHcV1Tfs7fFXHPwy8Y4/7AF3/APG69+/4Jc/8nF6r/wBi5c/+lFtX6tcd6Bs+YbzSb3Q/+CeN1p+o2dxp1/a+BpIp7W6iaOWJxbkFHRgCCCMEEAivyD9P0r9yf2pP+TcfiXj/AKF+8/8ARLV+Gx+7QJBu9c8dMmvYv2UPFfw88G/GDRdR+IWlXV/ZRXUbWt1HcBbezlB+WaaLYTKqtsbhgFAJKycCv0//AGhvBul+Mv2RfEkOqWkdyLLwxJqNszqC0U8FsZUZT1BymMjqCQcgkV+Lw6fhQPc/oL1jWLTQ9DvtUvJlgsrO3e5nmbosaqWZu/AAJ/CvwE8Ra1deJvEGqavetvvdQupbudvWSRizH8ya/Wf4yfEF/D//AAT7OuF/MuNT8I2FoN7csbuKGJiD3IWVm/A1+RCsVYOCUIOQQeQfXNAkfoh/wUd+Go8Mfs//AAkcMP8AinJE0IY7hrQcj2/0QfmK80/4Je+Mf7D+PGqaDLP5cGuaRII4sHElxC6yL+Ij88/jXzP4s+L3jjx5pqaf4k8Y69r9gkonW11PUpriJZACAwV2IDAMwBAyASOhrq/2UfGT+A/2kPh9qqlRGdVispWc4AjuM27kn2WUn8BQGp94/wDBVX/khnhj/sZIv/SW5r8vLW8n0+6jubaeS2uIzujlhYq6n1BBBB9xX6hf8FUv+SE+Gf8AsZI//SW5r4V/ZEQSftM/DpXGQdWjyD06GgaPK1jvdd1DCpcajfzsAAoaWWRuAPUk9BX3/wD8E+/2QPEvhvxlD8S/G+mT6GLOGRNI0y7Ux3LySKY3nkQ4KKEZ1VWAYlt2AFUt+h0dvHEuEQIPRRipFUL0oFc/M7/gq9/yUfwN/wBgmX/0ca4//gl//wAnI3n/AGL91/6NgrsP+Cr3/JR/A/8A2CZf/Rxrj/8Agl//AMnIXn/Yv3X/AKNgoDofQv8AwVS8YJpfwj8L+G0kdLjV9XNywX7rw28Tb1P/AAOaE/8AAa+eP+CYmgRat+0Zd3sqEnS9CubmNsZAdpIosZ7ErI/61r/8FSvGTax8avD/AIcSdZLXRtIErRjqk88jFwfqkcJ9efevk/wj8QPEvgG6uLjwx4i1Tw9cXCCOaTS7yS2aRQcgMUIJAPODkZoGdv8AtWeHZfDH7SPxHsZU2FtauLtVz/DM3nJ/47IDX6mfsO+MD4z/AGXfAtxJIjz2Vq2mSKpzs+zyNEgPv5aIfowr8bvEHiTVfF2tXOr65qd5rOq3O0zXt/O000m1Qq7nYknCqAMk4AA6Cv0h/wCCUvjAX/w58Z+GSCZNM1SO+DZ42XEW0KB7G2Yn3YUAz7qooooJCiiigAooooAK/NL/AIKw/wDI8+Ae/wDxLrkf+RVr9La5Xxd8LvB3j6e3n8TeE9E8RzW6lIZNW06G6aJSckKZFOAT2FAH5hf8Exs/8NKSccf2Hd8/8Dir9Z647wv8H/AngfVDqPhzwX4f0DUPLMRutM0uC2l2k5K70UHBIHHsK7GgDhPjzz8DviGP+pd1H/0lkr8HvvDpX9COoafb6tY3Fle28V3Z3MbQz286B45Y2BDKykEEEEgg8EcVwn/DN/wm/wCiYeDv/BBa/wDxugdz5v8AjP8ABPVfjV+wZ8NrbQoWudc0XQtK1S3tI03PchbJUkiXkfMVcsAASSgUDnI/NTwj4u174a+LLLXNDvJ9E8QaXKWinVRvhcAqwZXBBBBKlWBBBIIIJFfvppul2ejada6fYWkNlYWsSwW9rbxiOKGNQFREQABVAAAAGABivOPiR+zD8Lvi1ftfeKPBmnahqDEGS9jD21xLgYG+WFldsAADcTgDAoC5+O/xd+Pvjv453Ony+NdebWP7PV1tIhBFBHFv27iFjRQWO0ZJBOAB0AFfaX/BMH4E6rpM+r/E/V7aWztry0Om6THKuPtEbOryzgEZ2gxoqkHBzJxwDX0t4b/Yj+CPhXUEvrL4fafNMvRdQmnvY/8Av3PI6598V7hHEkSKiKFVQAAB0A6CgLn45/8ABQj/AJO28a45+Sw/9IoK+gf+CSudnxT476Xj8ruvtjxH8FPh74w1ifVdd8C+G9a1SfaJb3UNJgnmcKAo3O6EnAAAyegArR8IfDfwl8P2uj4X8MaN4cN3t+0HSbCK187bu2b/AC1G7G5sZzjccdTQFz8s/wDgod8C9S+G/wAZtS8X29hIPC3iaUXUd3GMxxXZXM0TnJIZmDSDIAIcgElWx4/8J/2j/iL8EdP1Cx8G+JZNIsr9xLPbtbxTp5gGBIiyI21sYBIxkAA52jH7ga54f03xRpVzpmr6fa6pptyu2azvIVlikGQcMjAgjIBwR2rw++/YJ+BWoXUlxL4BgSR23FbfULyFAfZEmCgewAHtQFz8c1/tPxVrmwfa9X1jUbjjAaa4uZpG/FmdmPuST3Jr9of2P/g5P8D/AID+H/D+oQJBrcu+/wBSVMHFxKc7SQSCUQRxkgkHy8gkYNdB8Nf2b/hr8Ibj7V4S8H6dpd6Mhb1lae5UHggTSFnAI4IBwa9MAC9KAPnn/goAP+MSfHn+7Y/+l1vX41c46fWv6CPEXhvSfF2kz6Vrml2es6XcbRNZX8CTwyYYMNyMCpwwBGR1APWuLb9m74TbSP8AhWHg7HTH9gWv/wAboC56Mv3a/NL/AIKwH/ivvAfH/MMuM/8Af1a/S6uV8XfC3wb4+uLe48TeE9E8Rz26lIZNW06G6aNSckKZFJAz2FAH4KWN/d6bOZrO4mtJWG0yQSFGxkHGQQcZAOPUCtD/AIS7Xf8AoM6j/wCBcn+Nft//AMM3/CX/AKJh4O/8EFr/APG6P+Gb/hL/ANEw8Hf+CC1/+N0DufKnwLv7jUP+Ca/jie7uJbmY6frCmSZy7YAbHJJNfmrn5enav350/wCHfhbSfDM/hyx8NaRZ+Hp1dJdJt7GJLWRXzvDRBdpDZ5yOc81zf/DN/wAJuP8Ai2Pg7g5H/Ehtf/jdArmT8Wfm/ZP8Ygck+Crz/wBIXr8QdpU4I5r+hFrC2eyNk1vGbQx+UYNg8vZjG3b0xjjH4VwX/DN/wm/6Jh4O/wDBBa//ABugD4V/a2+IllL+w/8AAjQbOdpZdStLORmjIKlbO0EMyE+ollQY9UOeRivCP2IfCGneOP2nPBel6vYRalpm65uJ7a4QPEwjtpXTcpBBG8JkEEHp0r9bbv4F/DjUNNsNOuvAHhi40/T/ADPsdrNo9u8Vv5jBpPLQoQu5gCcDkjJqx4Z+DfgLwXqq6n4f8E+HdC1JVKLd6bpUFvMFIwRvRAcEdRmgLnmf7R3wF8B3XwF+IH2HwZoVlfQaJd3VtcWOmQRTLNFE0qbXVAQSyAcHkEivxltbiS1niuImMcsbCRHXgqwIIIPsRX9CN5aQ6hazW1xElxbzKY5IpFDK6kEFSD1BBII964Afs3/CZenww8Hf+CC1/wDjdAHyr/wUY8VQeOP2Vfhz4itkMdvq+qWeoRo3VVlsZ3APuAwB96+NP2Qc/wDDTfw44wP7Wj/ka/ZPV/hj4Q8QeH7HQNU8KaLqWh2G02mmXenwy21uVUqvlxMpVcKSBgDAJHQ1maP8CPht4d1S21LSvh/4X0zUbZxJBeWejW8U0TDoyuqAg+4NAXO7paSloEfmZ/wVeP8AxcjwPjn/AIlMv/o41yH/AATB/wCTkLw9P+Kfuv8A0bBX6b+Lvhd4M8fXENx4n8JaH4juLdDHFLq2nQ3TxqTkhTIpwM84FQ+FvhB4F8D6kdR8O+C/D+gag0ZhN1pmlwW0pQkEqXRAcHAOM9h6UDPxz/a78YN46/aW+IOpmIRpHqj2EYVtwKWwFurA/wC0Ig2P9rv1r7Y/4Jt/CPwzr/wDv9V8R+FtH1m5u9cuDBcajYRTuIVihQKC6kgB1k4HGSa+oLn9nf4WX1xNcXPw28Iz3ErF5JZNDtWZ2JySTsySSScmuu8NeFtG8G6TFpWg6TY6LpkRJjs9Otkt4UySSQiAKMkknA5JoA/NH/gp98LdF8C+MvA+r6Fpllo1pqVhcWjWenWyW8e+CRWMhCAAsRcAZxkhBzxxlf8ABL3xkmhfH7UdDnnMceuaPLHFEMYeeJllX8oxMfx+tfpr4u+HPhT4gLbL4o8M6R4jW1LG3GrWMV0Ii2N2zzFO3OBnHXAz0rN8PfBP4e+EdYt9W0PwJ4b0bVLct5N5p+kwQTR7lKna6oCMqSDg8gkd6AO2paKKBBRRRQAUUUUAFFFFABRRRQAUUUUAFFFFABRRRQAUUUUAFFFFABRRRQAUUUUAFFFFABRRRQAUUUUAFFFFABRRRQAUUUUAFFFFABRRRQAUUUUAFFFFABRRRQAUUUUAFFFFA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 descr="Tecnologias Assistivas (6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507854"/>
            <a:ext cx="17145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 descr="Resultado de imagem para cadeira higienica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89559"/>
            <a:ext cx="2304256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Imagem relacionada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6" r="14274" b="4702"/>
          <a:stretch/>
        </p:blipFill>
        <p:spPr bwMode="auto">
          <a:xfrm>
            <a:off x="4644008" y="1779661"/>
            <a:ext cx="2617470" cy="20669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5700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87624" y="915566"/>
            <a:ext cx="5972100" cy="636000"/>
          </a:xfrm>
        </p:spPr>
        <p:txBody>
          <a:bodyPr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pt-BR" sz="4400" dirty="0" err="1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VLibras</a:t>
            </a:r>
            <a:endParaRPr lang="pt-BR" sz="440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7100" y="1706950"/>
            <a:ext cx="6241204" cy="2592992"/>
          </a:xfrm>
        </p:spPr>
        <p:txBody>
          <a:bodyPr/>
          <a:lstStyle/>
          <a:p>
            <a:r>
              <a:rPr lang="pt-BR" dirty="0" smtClean="0"/>
              <a:t>Ministério do Planejamento;</a:t>
            </a:r>
          </a:p>
          <a:p>
            <a:r>
              <a:rPr lang="pt-BR" dirty="0" smtClean="0"/>
              <a:t>Desenvolvimento e Gestão;</a:t>
            </a:r>
          </a:p>
          <a:p>
            <a:r>
              <a:rPr lang="pt-BR" dirty="0" smtClean="0"/>
              <a:t>Secretaria de Tecnologia da Informação;</a:t>
            </a:r>
          </a:p>
          <a:p>
            <a:r>
              <a:rPr lang="pt-BR" dirty="0" smtClean="0"/>
              <a:t>Universidade Federal da Paraíba;</a:t>
            </a:r>
          </a:p>
          <a:p>
            <a:r>
              <a:rPr lang="pt-BR" dirty="0" smtClean="0"/>
              <a:t>Língua Brasileira de Sinais (LIBRAS);</a:t>
            </a:r>
            <a:endParaRPr lang="pt-BR" dirty="0"/>
          </a:p>
          <a:p>
            <a:r>
              <a:rPr lang="pt-BR" dirty="0" smtClean="0"/>
              <a:t>Reduzir barreiras de comunicação e ampliar o acesso às informações.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17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body" idx="2"/>
          </p:nvPr>
        </p:nvSpPr>
        <p:spPr>
          <a:xfrm>
            <a:off x="765174" y="555526"/>
            <a:ext cx="6471122" cy="28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 smtClean="0">
                <a:solidFill>
                  <a:srgbClr val="FF6600"/>
                </a:solidFill>
              </a:rPr>
              <a:t>SERVIÇOS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bg1"/>
                </a:solidFill>
              </a:rPr>
              <a:t>Auxiliam diretamente uma pessoa com deficiência a selecionar, comprar ou utilizar os recursos. São normalmente transdisciplinares envolvendo profissionais de diversas áreas.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5" name="Google Shape;205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" name="AutoShape 2" descr="data:image/jpeg;base64,/9j/4AAQSkZJRgABAQEAYABgAAD/2wBDAAMCAgMCAgMDAwMEAwMEBQgFBQQEBQoHBwYIDAoMDAsKCwsNDhIQDQ4RDgsLEBYQERMUFRUVDA8XGBYUGBIUFRT/2wBDAQMEBAUEBQkFBQkUDQsNFBQUFBQUFBQUFBQUFBQUFBQUFBQUFBQUFBQUFBQUFBQUFBQUFBQUFBQUFBQUFBQUFBT/wAARCAI/Aj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KKKACiiigAooooAKKKKACiiigAooooAKKKKACiiigAooooAKKKKACiiigAooooAKKKKACiiigAooooAKKKKACiiigAooooAKKKKACiiigAooooAKKKKACiiigAooooAKKKKACiiigAooooAKKKKACiiigAooooAKKKKACiiigAooooAKKKKACiiigAooooAKKKKACiiigAooooAbto20tZV94q0XSyReaxYWrDqJ7pE/maANTHtRj2rkZvi94FtlzN4z8Pxf7+qwD/ANnqO3+MngG6kWO38b+HZ3JwEj1a3Zj/AOP0XJ5l3O0oqGGeO4iEkTrIjDIZDkGpqCgooooAKKKKACiiigAooooAKKKKACiiigAooooAKKKKACiiigAooooAKKKKACvjz9o7/gov4T+CniS78LaDpj+LPENm/lXjLN5VpaSd0Z8MXdf4lUfL3OeK+ub5ZXsrhbdgk5jYRsezY4r+dbxha6vo/irWdP1iOWDVrW+miu45x8/nB237s/7W6pab2C1z7j1n/grd43mjcad4S8O2jdmmlmlI/wDHlrhNW/4KmfGfUGb7JPoWmqx48jTd5H/fbNXxndeZuUoN3qtRIs6spOFXvupWkRyn11pf/BSb44+crN4rtZSx+6+lW5X/AMdWvpr4Q/t4fFm4t45PFPgay1+wOHNxYzCxutnfCNuR2/2fk+tfl1ol0LXULeed1aKORHk+62F3Lur7a8P+ItqQXFtOHgkCt8p3KVqZXgFlE/Vvw14gs/FehWGr2DM9nexLNHvG1gCOjLngjoR61sV8TfAv4wT/AA/1iO2vGkbQLtwbiBv+WLH/AJaovb39RX2lDMlxCksTB4mGUdTkEHvVRfMiyeiiirAKKKKACiiigAooooAKKKKACiiigAooooAKKKKACiiigAooooAKKKKACiiigAooooAKKKKACiiigAooooAKKKKACiiigD8mf2/v2vPF2s/FTXfAugaveaH4Z0OU2VxFZu0T3s648wu45xuOwJnHy5718T3niK5umLyyu7MdxaR93zGvsf8A4KCfspeLPCXxU1/x5pek3ereD9ana+lurJGlaxmf/WpMi8omcsH6fN14r4ku7VPM5kX5eu11qeUmMerHtqxkbAf738OK2PCVnceItatbC3Cu9w+0NJ90f7TVyskabj+8j2/79dB4M8QJ4V1q1v5XVooy2/n7qlfmotylr3T6w+G/w18R+F7hJND+JOvaDKo5j0e7eFB/wHdg1+iX7LXxU1bxJ4ZXw74x1qHV/EtiSsV/5flPf2/8LOnTzF6Nt68H1r8/PBviSC6jtbi3nE9vOivDKv3ZF/2a9k0HUrnTbiz1Czlkguoys0csZ2sP7rVz800xH6PUVw3wl+IMfxE8JwXrqseoQ/ubuJez/wB4ex613NdK2AKKKKYBRRRQAUUUUAFFFFABRRRQAUUUUAFFFFABRRRQAUUUUAFFFFABXifxc/Y/+E3xs1ZtW8TeE4ZtYYAPqVnK9tcSY6b2Qjf9WzXtlFAHzfpP/BPf4C6WqofAqX+P4r2+uZf/AGfFdlo/7JHwZ0H/AI8/hn4aXnP73T0lP/j+a9d2ijaKfMx3ZxsHwf8AAlvp81jD4M0CCymjaGS3h0yFEdD1UgLXzP8AtEfsk+FfAnw5l13wBozaSNKZp7vT4ZXlR7Y/fKK5bbs+9gcY3V9l1WurSK/tpbe4jWWCZSkkbDIdSMEGlvuI/L/wrrj3Uiw3E7T/ACKiNIdzBR91a+7v2bvE0mveAVs53MsumSfZ1kb+KPqn5cr/AMBr4A1zR5PBPxA1rRWGP7Nv5rdf7u0Oyr/47X2x+ybcI3haV94zNO6hfoFP/wAVWEVyuxJ9BUUUVuUFFFFABRRRQAUUUUAFFFFABRRRQAUUUUAFFFFABRRRQAUUUUAFFFFABRRRQAUUUUAFFFFABRRRQAUUUUAFFFFABRRRQAxlDKQRkHqK5RvhL4HeUyN4N8PtIxyZG0uDcf8AxyuuooA5pPhv4Sj+54W0Uf7unw//ABNSSfD/AMLyLh/DmkuP7rWMX/xNdDRRcD5P/aS/ZX8K2Pw61HXfAnh2z0HVtMd9Qkt9Mj8qO5j6zLsX5Q2PnGB/Cf71fOfg/wAXS3mlW+n3DrcW6HdBuCsyf3lVvT/Zr9NZoUuIXikUPEww6MMgg9q/L/xv4Vf4X/FXX/DRTy4LC9ZrVmHWB/ni/RhWVRcxPW59Jfs3+KP7D8dpYSOUt9Uh8nb/AA+YPmT/ANmH/Aq+ta+Afh1dPNrmiSROVmW4j2Mv3g275a+89PvF1Cwt7lek0ayfTIp09ii3RRRWgBRRRQAUUUUAFFFFABRRRQAUUUUAFFFFABRRRQAUUUhbaMmgAyKMisa+8XaHpSsb3WtPtAvVp7pEx+Zrj9Z/aO+Fnh0N/aPxF8L2xXgq2rQFh+AagV0ekcUcV4Dqv7ePwF0fd5vxI0ycj+G0jmuM/wDfCGuR1L/gpr8B9P3+Xr+pX+0/8umkznP/AH0oqboXMj6uor4s1L/grB8HbVsWum+LL/8A2o9NRB/4/KtcvqP/AAV78Dw5+xeAfElx6NcS20P/ALO1LmQ7n33RX5q6z/wWIaRdmjfCxhL/AM9L7WVI/wC+Ui/9mrzjxJ/wVu+K2pQyRaT4b8L6MT92Z45rll/N1B/KquFz1j9rLRRof7Q+riMbE1KG2vR/vFNjf+PJ/wCPV67+y94mk0u60vR5Y9m/UZkKsNpRvJ/z/wB818bXX7TmpftKahp2u63aWmm+JdMsksb2Kx3eVPh2YXCq3Tdu+7ztr6b+FPiqXVPjFaXswjRrvVo7l1iG1AXX5v8A0Ksna5PU+6qKKK2LCiiigAooooAKKKKACiiigAooooAKKKKACiiigAooooAKKKKACiiigAooooAKKKKACiiigAooooAKKKKACiiigAooooAKKKKACiiigAr4Z/bo8OjS/id4e1yNAqapYNbytjq8L9f++ZV/75r7mr5g/b00VLr4caBq+P3mn6qqf8AmidW/VVqJbCZ4Z8Gb4Q+KtGeXLRLOr9fSvvLwRex33hu3aP7qPJH/AN8uwr89PA1xaW+g2t4krfbba9aLysfKEKKyurf7yuu2vs/9nDWv7S8H39uz73t7xj+DqG/nuqY6aDPXKKp32pWulwNNeXUNpEvJknkCKPxNedeJv2nvhN4N+XV/iL4btZP+eS6jFK//AHwhJrQR6jRXy34i/wCCkXwM0R5Et/EN/rbr/wBAzTJnB+hdVFeaeIv+Cs3gezlZdF8E6/qm3o13PBabv/HnNMZ930V+Y2vf8FZ/F90zjQ/h9o1gv8D6hfSXB/75RUrzXxF/wUr+N+rMzWmqaLoiHjbp+mI5H0MzPQB+wPFNZlVSSQAOpNfhTrn7Zfxr8Q3TxX3xK1+OJz/q7KdbX5f+2arXB65488Sa9Kz6v4h1nVFf+K81KaXP5u1T7wan70658VvBfhnf/a3i7QtM2feF1qUMZH4M1ef61+2l8ENBYrdfEnQ3Yfw2szXB/wDIYavwxv5EZPMEa7v9odaZDMZI+hjX+7mn7xNpH7I61/wUw+BOkkiDXtS1U/8ATjpUzfq4WuG1r/grR8N7U40rwp4m1LnAaVLe3H6ymvyaaZ45mKkdf4auxyCRV5G7FSOz7n6P65/wV4b5xo/wy+7/ABX2sD/0FIv61wmsf8FZ/iXeRuNO8J+GdN9GkE9w4/8AH1WvhtZBtzyv+98tPqkB9Q6n/wAFPPjnqjMItX0jS1bj/RdKibH/AAJ2auP1f9uj476wo8z4j6hACefscMMP/oCV86XMg3KSCzMdw2/3qm8x9uzJxUisj1jVv2kfixrcf+nfEzxVcK4+7/asyr/3yrVx+qePPE+pTf6b4g1i8VurT38z5/N6wI7zbGocbv8AdqZ8TKfk3N/tfLRoHKuxK0P2pHLgzt9795uZv1qusaW648oP6bU21PHiNfk+Wl4ZcEVSKERty8grWYkhVuCVar0kghXqfZcVQkYszP8A3vmoYD/tEm3bn9KPOfawz8tV3hRk5G7/AHjTo23bcfN67TuqVYCZJiq4ydtNdtzYGWXstRecm7G9ak3bqAL+h69eeFdYg1Syf97Ht3x5+WRP4lav0E/Zs+JGmeNvEGh6vpko+S6tlngY/PC4ZNyt/wDFV+drt8zMWH+8tbPw3+ImsfDHxdZeIdAk/wBIt5leS2lPyTqG3bHX0oaIa+0j+jTbR92vJP2bv2iPDn7S/wAObXxPoLSW1wjfZ9R0yZszWVxtDNG3qOcq3cfiK9barKTuOooooGFFFFABRRRQAUUUUAFFFFABRRRQAUUUUAFFFFABRRRQAUUUUAFFFFABRRRQAUUUUAFFFFABRRRQAUUUUAFFFFABRRRQAUUUUAFeKfthaP8A2t+z/wCJSAGazNvdj/gEyZ/8dzXtdcD8eNL/ALY+DPjW0H3n0m5I/BC39KTEz86vCd4YY7iB87ZNjjn+L/LVzP7UnjLxD4R8H+H7vQPEGraI1xdNFPHpl89us67N3z7G5K9v95q0PDNwGuEIPy7OOKwf2to0m+FOgyE7p01Vdnvujespbk9D5r1TUL3xA7S6nf3mpO38V5cPN/NmqqtrEqjZGqf7KjFHMaLgD3WnMqM3JB/2a0XuliswVKz+WuWfHGf4RWhuG5hn5lpkm2Pc5P3vlqthoa1xHHD1+6Kq3MgZVkBO4+/SopmLHnLLSbdy/J81G+pVjOulK3Gefm/iq1Dlk+enN91v4v8AZpsf3F+Urt/houBPJsXbjHTmoljEabB92lqKZgvB+63WgXxFCT5nYjO1vm+anQttfkblYbetEmdvUbV6LTKCTSZQ3OBn+8w3USMVRiAG20yFhtbAZdx/iFLcMfLbFJAZVzmRs4LburL96mxqFZhv3N3/AP2aGmEjNGmN3ZqikxCyhcK3+zUgXFx/FnbU1vIVbr94fxHbVKGY7P3m7d9GqwmN3P3aALk29W3jG7H3cbmqVJN3UEcbqp283lttwP8A0GpNpVmbhud3T/2bbVfCBYkkCpuzWc7eY+SBuqVlMjM4i2rUNMCKRXZsDKr/AHlNEamPaPmb/azT/wAqijYSM207tp/iqAEmzC28jezdGbtT45vMbPPuuOlEzfwfLub+FjVZVdeMCJW/iY7abYF6oIV2sowV2/KeKdHIW3dGXPFTR/M6j+8aV+YD9If+CQd4lvq3xJ0/OHmt7C52r0+R5kY/qtfpdX5Uf8EmdSFn8aPEtgflW68Plk9zHcRf/FtX6pyOI0ZnIUAZLN0FAD8ijIryPxD+1N8MvDl9JZzeKbe7uoyVaPT0e4Cn/eRdv61w3jP9vL4deFfDWratDHqmoSWVrJMkK2uxZXUfKmSeMthc4p8yFdH0rgUcV+RA/wCCtXxRuLyZ/wCzfDttAzsyRLaSnYv8K7i/zfWtfTf+Crvj6Rwbiy0ZkH3vLtW/+LpX8gufrDRX5q6L/wAFZdQaRU1Dw5pkqD7zQ+dEf/Qnr0XQf+Cp3hC8VTf+G7i3B6tDdhv0ZFo5kFz7lor5V0L/AIKN/CvWFAl/tSzdv4WhR/5PXb6X+2d8I9T6eKBaN/dubaVP/ZcUcyC57jxRxXAaX8e/h1rG0W3jXRXZhkB7tE/9CxXU2PirRdWA+xaxY3een2e5R/5GndBdGxRSZozVDFooooAKKKKACiiigAooooAKKKKACiiigAooooAKKKKACiiigAooooAKKKKACiiigAooooAK434t+INJ8L/DHxRqmvXyafo1tps5url+iIUK/iecAdyRXZV+c3/BZXx5ruj/AA18D+FbAyxaLrd/cXGoSRj5ZGt1RoomPply+PVF9KBM8i8PzBbe3OPnUba8v/ac8fRaxqmieF7WcMunyNd3e0/KHI+VW/4Du/76riNY/aGez8MWFpoce/VHgRZ7phlYW2/NtXua820m4ka4e4uJDPPId8ksnzMWPzM1ZW1ItrY6GZgsTH+77VFJIitsLmNj/dpvmOy7wR/wGobiQyMqHCrnc1aWNrEv2jqcK/4VA8hb7lNlYKmBgtUXO2tGxtjnbd1qVmCr8nytndUXln0p7fKir8zM38NLzAhZdrcDvztoT7uT/wCO0rLSfxdf+A1nbUgGzt4psihh03Uqq+7kjb9KTaki9d341QFO5+VlTj5f4V7VDViaMb2w4Vl6L93/AMepiqWZT5Z687fmzSuA+GQxru5bf/3ytTyM/kvnG7vVVmO9gmdv91vuih8LHguGZvm2r2qeVgZ0zBWXIC7flKrUUincuRt3f3jU7ySMrAodynhlFQLIYZM42t396afQq4+Fgzqj/MrdNx6VcST5uvzf3lFUNyK2cb/4vmp0dwVfn7n91RT9CTVhuCvBP/Am+ai42MoeNP8AgSj5ahjkPUblb/vmppJHZfvhv90/+y1PoAeZ53yyZ+XqymoW+9gfMv8Aep8issjbx81Nb7q/3asBKa2W6HbQ2P8AvmqtzMfuAFd394VHUCwsfzNnLbv4WNJMsbMpf+GqaXBXr8/+8aPtDr9zC0agOWQw7gMMq/KFb+7V2zkEjRt/d/hzWa7btvAX/dFTWsjK+zH3qAPtT/gmTqhsf2ptKgY4W80u+txz/sLL/wCyV7x+1t+01qHxD8S3/gvwtfNb+E9PkaG9ubdyv9pTK2HXcv8AyxVvlx/GVJ6Yr4W+BPjzVPAPj+y13Qjs1GOC5t45M7WjaaF4t/8AvLv3D3Va948MeHQttBBEm+Vgvfdlqb7AyDwz4E8TeMbxrPw3otxq8yJ5his4iWRPU9hVD4l/Cf4gr4X1LR7/AML6zpT3Mezzbqwl8r7y/wAQVv7v3q/VL4HfDGz+FXgOysEjX+0bhVnv5tvMkxHT6L90f/Xr0ehJRA/nQuvgv4lsZGT7PFOw+Xas21v++TWNeeA/Edizebo12u3+JU3L+lf0W6t4L0DX1K6noenagD/z9WiS/wAxXA61+yz8K9daRp/Btjbu3/LSz325/wDHGAq9AP5+pLe9sW2S29xB/wBdI2pEvp16SGv24vv2BfCd5q17KdavYdMkx9nsUhjcwHA6u+7eN2W6CuQ8Q/8ABNLQNQDNZ61aSM38N9pKN/48jD+VO0QPx8XWLjd1H5Vet/FF3b7SkjK2f4Xav0l8Q/8ABK+6bd9iTQ7pf+mU81u36qwrzDxF/wAEw/F2n7jFot4y9m0++hmz/wABO00cqA+O7b4garbsojv5VXvuetm2+MGs2vH2v5vvbmRf/Qq9d8SfsD+NtDUsdO1q3/6+NMdl/wC+k3V5zqX7MfivT3ZPMtWZf4ZC8Tf98uoqXTDlNbR/2pPGOjsn2bWbuDb/AM8ruWL+TV6X4P8A24vib9ut7aLxVqkERkCmSW7MqIvqQ6tXz7dfA/xja7saV9oVf4oJkf8A9mrpfhR8OdRt/Enl6/pV1Z2qHzT5se1Xx91d1Ryk2R+gH7OP7bOt+JvH2k6FrvjC28TC9u0sjZxacsbpvbaJBKNucHb8u0/xV+glflp8PdS0/wAP61p15Fp1mt1ZzJNa3S26743B3K33f9mvvX4SfG6z8fbNOvvLtdZ2bgEP7udf7yeh9qlSTdhJnq9FFFalhRRRQAUUUUAFFFFABRRRQAUUUUAFFFFABRRRQAUUUUAFFFFABRRRQAUUUUAFfE//AAVu0VNS/ZYguzGGew8QWcok25KBxJGee3+sFfbFfMn/AAUh0X+2P2NfH+Bua0jtrsf8AuYjQJn4WWKiN8H5W71vWDGNxnCL93cvesS3XauNgVh97jrWpazBtv8AeQfdb7tRuM6ZPmiXhW/i67aiZdszDj5qLdvVN3+zn+Ku00/4Y6zqFg15LbrZWsab907/ADbf93/dq7lnF7RtbJpjY7N/s9K0Y/szM0dxIdyn+L5VrUt7W0bd5Qj3L/E1JyQbnOt8qZyW5oZU25JJXP3q6iTw/bzR7OVb+8tUpvCr/wDLCQN/ssKaqJgc/RWncaDdwrkR71/6Z/NVCa3eFsOjBv8AaG2gjlI6Tbt4ACrS/SkVmZeR81FwGtGjN0G7+9ioJrfc2AT7bjuqyuevP+7TWVWZsgMy/wB4UAU/LaNucru/vH5f++qif5eP4c/eq+rHcuzy9vQ1UuV27c5Vv+A0rgUWby1wdyr935f/AIqqrt8zEY/9Cq86n5Tja/3dy/NiqtzIGf8AvYH3qaQEFP8Autknd6bfmpn3uT96l3fJjC/71AFmGQ7xiParD86tbhuxn5qzVYr0xwd1S/an+U52/wCzip9AL9NSRW3AE/3TVVbz1T5v9mopJjN1x7VQE9zcDbhHHvVOim7dzUvhAdRRTmjdVyUK/hTAbQkm1+PlP3hRVW6meGRP7v3vrSYHrvwSh+3eJELnbsRmr7Z+Dekx6x4t0a28vd9ou4U/N13V8Tfs7zC68RXH+xCv4Zavvb9nBXk+J3hiMgbVvo26ehrN7kNn6O0UUVqWFFFFABRRRQAUUUUAFcz4u+HPhnx5JYv4h0Wz1drGQyW/2qMP5bFcH9K6aigDhdW+B/gHXM/bPCGjuSMbo7RIm/NMVxet/sefDLWI3EGkXOlOekljeyrj/gLMy/pXt1FAH51/Gb9nvXfgXeJqtrcyar4baQeXqCfJLbP2WQdvYrwf9msjwH4wu49SSVLuRL1JPOiuV+8H3bt3/fVfop4k8O2HivQb7RtThW4sL2JoZo2HVSP51+ZGuaHefD3xlqmi3Ln7Rpd08Jk/vqG+Vv8AgS7W/wCBVnOPMrolo/SH4Y+Mo/HXhK01AbVuh+7uY1/gkHX8+v411tfL/wCyj40E2qXmlvJ8t7F5yL/00T735q3/AI7X0+elOLuhp3FoooqxhRRRQAUUUUAFFFFABRRRQAUUUUAFFFFABRRRQAUUUUAFFFFABRRRQAh6V5B+15oZ8Rfsw/FKwUEs/h68kG31SJn/APZK9fbpWB480VfEngfxDpDDK3+nXNoR/vxsn9aBS2P5sUkbepyGUnhav2f+uUfd/wBqqDQ+S7R7FZ49qnd/eHy/0q3CwWRSTt20kNHtHwZ8MxapdPql3AHgtjshjb7pf+9/wGvXfEV48ei36P8AKr27ru/hHyt61jfBzSfL8G6cAPvo0x/Fq6j4i2MWk/D3VtRMfzoixQ7vm/eO21aJIJe6fJt0zx3c5+//AEqCO+kjbr97+78tXZrX+CQF9p+9VSS12r8hG3+Ld/8AFUrdwLdv4iubUYRzt/usa2LXxpIqKJIl/wCBGuYazb267flqJ1MbYI20rJgejWviqyb74kib7x961Y9S06+TPmRPu/hkryNWK8j5WpVunV8b2/LdU8vKWer3Gg6ZfbswLu/vRHH8qy7nwLbyK3lXEi+iyDdXnzeILy15iuJFdv8Aeq7pvijUJpFjN/Lub+87bRR7wrnRXHgnUI9pjEU6/wCzJt/nWXdaPqFmyl7aVV78bl/76rZuZjHHE/2+a4lfqq7lx/49W5ovhPxXrVj9p07w/NqiN9zdNsz+dXr2Cx54zFdzNgD/AL6qldMZGYOR8o+8tdv46tZ4Y7AX+iNoOqR7reeKSPYX/iRmU9f7u5eDXEXSiN1HH/AaHZDIlXbVO4YxzZT5VI491qzJII+v86pzSFnbJLL25pogiopzfeXJ3U2mAUUUUmAUUbqNvrUgFFFPX5toxu/3asBFWhlK9RVtFDbQka/cVtzVXbKydF/3f4aCrEVU7/8AhzV51MbYI21WvF3R8Y61BJ6p+zP/AMjLqP8A1yX/ANCr9CP2aFMnxO8Mnp/pQb/0Kvz4/ZjjDeItSJHy+Snzf8Cav0O/Zdj3fFHw1/12Zun+w7VL3Ia1P0KooorUsKKKKACiiigAooooAKKKKACiiigAr4e/ba8FnRfiFpfiSNNtrrFr5Erf9NofX6oy/wDfJr7hrx/9qbwM3jf4O6ssERmv9MxqNvtXkmP74H1QvQB8g/BPxkfCPjrRrt5NsEdwiyc8bD8rfo1fozHIJIwyncpGQa/KTSbry5UkBO1vm3NX6OfAnxgPGnwz0i9Z99xCn2Wfc2TvTjP4jB/Gso6MiO56JRRRWpYUUUUAFFFFABRRRQAUUUUAFFFFABRRRQAUUUUAFFFFABRRRQAUUUUAFIeaWigD+b74r6GPCvxW8aaMR5X2DW761CsP4UuHVf8Ax2uaXpXuP7dHhlvDP7W3xPtWXAn1Y3qjPaeJJv8A2evDI12r13elL3SY7H2j8MV8nwvpGAWT7Inb/ZrX/aCjEPwXby/+Wl9bYb/vpv8A2WsT4WzJN4R0OXGf9Fjyy/L/AA10vx2t0uvghqMiAM0d1bSjd/D8+3/2apY2fIzwht2Cd49vlqB4wu4EbWp32jduDmnPlo1A+6vStUmjQq/Z/LZjy27+8ajkYLw8ZZfpVx7c7VcfMuNxpnCsodCtTpLYCj5cUjlMFW77ahmhibcCSu3+8N1XZrVJNxP8P8WaqzWpVt6Y2r81QQZ1zavJJlCG49av+HfDep6teKLOwmumH/PIbsVCy7fvfLVi11a9sY3jtLu4gimG11ikZVK/7VVcD1XT/BuoLqWnPPp9y8XmJ5ytCy/L/Fur6U8M6tHbtGY0CIu1duMYr4x0H4leI/DrRfY9XuPKX/l2nfzYj/wE/wDsteu/DT42JrmqRWGsRxWV7IVWOeBdsU3+yy9j/OplqiT6e8XeBdE+KXh3+ztcgDLtLQ3Sj99avt+8h/8AZehr4M+KHw71T4X+LrjRNUQMyjzbe5jHyXMJ+66/54O4V95eEvE0clmlhONzxn93Jnqv92sf9of4Uj4rfDmYW0fm+IdHje906RR80ihd0sPvvX5h7qtZxl9mQcyPzzmjjm5zu2j+ErVN878Od3+1ndVm4jT5eCu7ptFVWUK2Ad34VuUNooooAKKKKAD/AIDRUqwjZvOdrdPu01Y33LgHc3SgAjhMm4jHy/w1cRXxwgT8OtEMb7GEh+9/wKn+Si7inyt/smoAE3sq5x/wGoZIwqt8u7bz12qKnSPavOd23nlqRo9yrvJX/dNFrAUHXbj73/AhVe5wtu/0q48cau37zbz93FUbiRZIWCOGZv4V+arA9e/ZdX/ioNWOPl8tPm/4E1fof+ynGG+Knh/jvI3/AJCevz2/Zdty2ra2QjLtSNTu7fer9E/2S13fFjRsc/JM3/kJ6ye5B97UUUVqWFFFFABRRRQAUUUUAFFFFABRRRQAVDNClxC8cih43BUq3Qg1NRQB+XnxH8HyfDv4ja9oLrtisrtvI3D78J+eI/8AfDCvor9i/wAaCPVtU8OyyEJdR/aYFb++nyt/47/6DVH9uLwObXXNA8W28eEukOn3TL/fTLxMfw3j8BXi3wn8XHwX420jVUJTyJ1Mnuh+Vv8Ax1qylo7kPufphRUFrcpdW8U0fzJIquPoanrUsKKKKACiiigAooooAKKKKACiiigAooooAKKKKACiiigAooooAKKKKACiiigD8VP+Crfh/wDsX9rS7vwoC6ro1jdZbplN8J/9AWvkGFtyckf8Br9Dv+Cyfhsx/ET4ca5tHl3Wk3dkW9WjmR1/9HNX54wqFTgFf9lqgSPrz4LTC68B6NznbFs/JmWvQfi5GJvgX4h4+4kLj/v6leWfAG487wHYDjckjp83++1eweP4ftXwT8Wx43MtjvHHo6tQxvRHxakJbcHw23+JTUSyIrcNtpGYM+R/FTXj2+3+9Wq90abHyMrKpBoVg0fPr97NMbG3n730pvP/AAGi47gcfw0jsI1yTtpaZIu7jAK/7RqSSKaRNuSFbduw33qptjdnH/fVWpsbfL4Xd/d7GoeYW6fMvTdUADwhV4cM30qNt9uykAq6ncNvytu/vU5mO/j5d38OafIrty5DNjjlasD64+DPjb/hKvC9heSSf6bH+5uP73mD+L/gXytX0V4Y1R/LtpwP36FcN97p81fCP7NmvPp/ii90qWT91fQeam5ujp/9ixr7D8J6h5KohG5G9vSudrlIPjr9qv4aw/Df4za3ZWcXlaRqWzVrBP4Uhn+fYv8AuvvT/gNeMXGzdnlWPt1r7z/bo8Bt4i+Evg/xxZwGWfRb6TRLvyk3MYZv30LbRz99ZV/4FXyn4Y/Z9+Jvj7adC+HfibVIvvCWLTZkT/vp1Uf+PVtvqWeaJHu6fepGU7v9733V9XeE/wDgmp8ffEiRNJ4WsfDsT9X1fUolYfVI95r17wv/AMEd/GN5Ij+JPiFpGnRk7jFp1pNcsPxdkFXYD89tvz/88lPy7fmqx9jC8lz8v92v1e8L/wDBH74eaewfX/GvibWW7ra+TaIf/HXb9a9c8L/8E3fgD4ZVC/gttclX/lrrF/cXH/ju8J/47SA/EfdArbDIA7Lt2s/zc10Phn4X+LPFknl6H4T17WXY/J/Z+m3E2f8AgQSv378K/Az4deB1RfD/AIF8PaQF+61rpcKP/wB9bc128arGgRAFUcAL2oA/CTw7+wz8evFGz7H8MtVtUb+PU5IbJf8AyI6n/wAdr1Tw3/wSj+NOuSA6pceGvDw/vT6g8z/lGjf+hV+xdFAH5keG/wDgjnfTGM+IvijHEo+9DpOlMf8Ax+SX/wBlr1fwx/wST+EWkRq2r6x4o16Vf796luh/CNM/+PV9wUU7gfOWgf8ABPf9n7w+sWz4cWOoSp/y01Oea6LfUO5X9K+Sf2qfhh4W8C/HS/svD/hvS9IsFsrV47ays0iRWKfNwq99tfqHXwH+3Np5h+NVhOELG50eE/8AfMsq0rgfL/hPQYtFuvKSONZpnZ55I0272Pzf+O/yWvq39kdd3xa0vjpFP/6Levm63j8vXXHH3Pur2r6V/ZGQN8VtOIH/AC7zH/yGayfvSIufddFFFalhRRRQAUUUUAFFFFABRRRQAUUUUAFFFFAHnPx88Df8LC+FOu6XGivepD9rtOP+W0fzrj64K/8AAq/ObTZDvVxhWxu2/wAQr9XWr80vjN4P/wCED+KniLSFTZbpdtcWy/8ATGb50/nt/wCA1MloDV0fb/7O3ixvFnwt0d5X3XFrH9lkbPJ2cL/47tr05a+Tv2S/Fn9k79Ku90PmXfk7ZOzup2r/AN9Jtr6yFTF6ER2FooorQsKKKKACiiigAooooAKKKKACiiigAooooAKKKKACiiigAooooAKKKKAPzs/4LKeH2u/hn8O9ZA+Sz1me0ZvRZoN384RX5UxsNigH7tfs3/wVg0VdU/ZMnuimX03XLC6B9MuYj/6Mr8ZU+7jG3bUCPpr9nWYSeDFAP+rupM7f+A177q0JvPhd4tt0+82l3DfN7Kzf+y185/s0zbvD2oxbh8t3/wCyL/8AE19L6Sv9oeE/EFv/AM9NOuF/8hNSkJ7HwYzeY2SD0ptSrC8mNifLimbdu0kfK1aIobRQ8wXdkhP4qsaDo+q+LLpbbw/o+pa9cMdoj020luG/8cVqAK9Jx1r3rwX+wZ8fPHCh4PAE2iwH/lvrtzHabf8AgBbf/wCO19AeDf8AgkP4o1HY/i74i6fpCH5jb6HYvcv/ALvmSMg/8dNAH5/P5Su+dv8Au4+aqSXkTN5SeWzudoVfmev2O8Df8Es/gh4VMUmsWer+MrhR8/8AbGoOInb+95cOwfnmvojwR8Efh98NY0Twr4K0LQtnSSysI45P++9u4/nQB+GHgn9nH4s/EIofDfw48R6jE/S6awa3h5/6aybB/wCPV774I/4JW/GrxMofWpPD/hGIn7t5etczBf8AchUr/wCP1+xlFAH52+Dv+CT1t4Et5tcl+IN/rfiW1t5HtLS0sY7a2ebYcI+5ndlPT7wrgPC906yJv3RbjsdW+8GHysrf8Cr9Ua/On9oTwj/wgvxw1+CNfLtNQddUtwo2j9999R/wNX/76qGJnsP7OmvRLqc+nShWVlS6jUgH54z83X+LYz19aCvz/wDhb4m/4R/xNpeob22pIrP7q3yuv/fO6vvDR5/N0+Abt+0bN397HRvxGD+NKL6D3NGiiitACiiigAooooAKKKKACiiigAr4f/brXb8UvC7f3tJdT/3+P+NfcFfDf7d0nl/FDw1g7f8AiU/+1noEz5qVf+KglwP4F/8AQa+k/wBkOMr8VrMfexZzHd/wCvmyNh/bcvPy/JX05+x7GknxQRwd2yxm+b/vio0uI+3aKKKsoKKKKACiiigAooooAKKKKACiiigAooooAK+Mv27NBjt/EvhbWUTD3ltcWkjLxnyyrL/6Ga+za+Tv282X+z/BSZ2v590w+mxF/wDZhQB4t4N8cXMmvPqkjrFcPcQ3Mix/KpdNvzf5/vV+ikEouIUkH3XAIr8vPCWWmaPJ3P8AxV+n2mp5en2qekSD9KziZxLdFFFaGgUUUUAFFFFABRRRQAUUUUAFFFFABRRRQAUUUUAFFFFABRRRQAUUUUAfNX/BRbTY9Q/Y2+IxkXd9nt7e6TjOGS5ibNfhWkySfcIdf7ymv6XdQ0+11WxntLy3ivLSZCksEyB0kU9Qyngivzm/b9/Zo8AWPjzwxrNh4cg0qTVLSaC6j0z/AEaOQw7Nh2JwDtYrwvNJi2Pjj9mab/RdXiP8M0bfmrf/ABNfV/gb/SLeeIk7ZI3iO7vlWWvEvC/gXSPAty40uKS3S42+Y0kjOx2/WvaPA8m3chIVmDVI9zwDwD+wb8dviNIr2fgeTw/YM20XniGdLQbf4Ts+aQj/AIBX0t8Pv+CQ91Miy+PPiHsPy77Pw3aY47r503/xFfox4dujeeH9LuGOTNaxufxQGtOrA+bPh3/wTy+BXw58uaPwbF4ivkO77V4ila+JP+4/7v8A8cr6C0nRNO8P2aWWlWFrptogwsNnAsSL9FUYrRooAKKKKACiiigAooooAK+VP25vBpuNH8N+LYF5sp20+7Zf+eMvKMf911/8fr6rrj/i14Mj+Inw38QeHmAL3to6wn0mHzRn/vtVoA/PfwzdHZgH5kNfenwV8Rr4g8E6dIXLyrF5T/76cH9Nlfnr4YuHhkVJUKS/ckVv4HHysv8AwFv/AEGvqT9nPxb/AGdb39pI5ZbMre7QvOwfJLj/AIA27/gNRHclM+qNtG2uKuvihYwr/o9ndXP4BBWbcfE2/mjBt7KCDP8Az1cuR/6DS9ohnpNFeNL4n1ma5aWfUrhueI4tqBPwH3q6O1+IUtsc3CPeZH3UQJg0lUUguehUV5pc/EzUJGxbWEMS+srs5/TFY954y1+6XBvfs49IVAP8qHUQXPYdtG2vFo9e1lR/yFbn/gUjVdt/GOtW/wDzEN/+zKgOf/Han2qA9eorym8+IHiCa0aO0awguO00sDvj/gO9a8n8XR/FPXlfPjANA3y+Rp5+yfyXP/j1XzoZ9Maz4o0jw5C0urapZ6ZGBnddzpF/6Ea+C/2sPiBoXxM+I9hc+G9Qj1C003T/ALPJcqCEd97udjfxdV+bpmp9e+Esmmxve+ITqWrSlN3l6fGZm3fw7pX6f98mvB/EmNN1BERPIfO3bJ8rUm3YTK9tcJ/a0oPorV9UfsVqsnxDuTjpp0hGP99K+S7PzG1SdyPlwqnd92vrr9iKPd42v34/5BrZ/wC/iU7WZKWp9q0UUVoWFFFFABRRRQAUUUUAFFFFABRRRQAUUUUAFfHP7eVw39veDIcbgkFy+3/eaMZ/Svsavir9umYyePfDMQ52aXK+36y//Y0mB4X4L/5DFogx884Xavuy1+oyLtRV9BX5gfDpRceKNJQANvu41/8AH1r9QV6VESIi0UUVoWFFFFABRRRQAUUUUAFFFFABRRRQAUUUUAFFFFABRRRQAUUUUAFFFFACHpXyZ/wUE07zfDHgzUAP+PbUZoS2P78X/wBhX1m3SvnX9uqxE/wSiucHNpq1tLuXsDvT/wBnpMmWx8C3ShbiA8NXdeCm+fI9G/75rhbr/lgc/deu38DsftyA/dz/AJ/9mqb6XFHU/Sv4d3H2rwH4elyDusIfu/7i10dcT8GZvtHwv8NN/wBOij8uK7arLCiiigAooooAKSmswjUkkKo5LGuP1P4raDY71t7n+0ZV+XbajcM/7/3amTUdwN7XdfsfDdotzfzi3idxGnBYsx6AAVy958XNJtYWaO3u5zn/AJ57B+ZNeb6l4rvdf8xb1TMfPeWBWf5Yxu+Qbfu7gON1UVtTcBhMTtb/AJZrXLKrroB3E3xfvr7/AI8rW3t1P8UjNKR/6DXP6x4m1zVo283VbiPj7kB8of8AjtUrHS44xtjQRK3zdOtaMNiFXGN7f7tK85dQPjrx5op8K/ETVLQJtiuJFvYPvcrJ8zf+Pbq9K+EPiJNH8Z6bdSfNa3B8mZf7yOu0/wDjrNU37TnhU29ro3iCOP8A1MjWU+3+4/zJu/4ErL/wKuD8MXnmWaSB9rwuv/fNbQd1qR1Pq+OxezkltpHLNbSNCfw+63/fO1v+BVOsI28DdT/D94NcSwvAQzX9gkxZv76fun/9kreTTf7+P+A1Djroi+UwUj7KKke3dWXj71bb2scK8vtqnJeWy/IJAzdtvzN/3zSC5mNG67sg0lXXmlk3CKzuZf8Adgdv/Zage11GRd40jUCrf3bVqdmVcrthV6CombdTriHUFXjR9T3f9ej/APxNcxr3iyw8O3CW+sz/ANkTv/q49QHksfpnrUOLM2uY6B5AvcN+NRfaB2y3+9XOQ+KNOvlU2mo2s+7p5c6t/Jqna4bb94sv+zWXvRBJG+l8F6j71UtW0HRPElu0eqaXY36N/wA/MCO3/fR5rGe+eNs7jt+tPj1Zl4zt/wB4UczWxVuxy+sfs2+B9WmeezgutGuH/wCWlrPuT/Z+R8it/wCCfw91P4Q+OormG8sNS0O6je3u55w8VxAnVGRRuViXCg89K1bfVtzY3/8AfNX7fUtzL8+7/ZrVVn9oVj32z1C31CPfbzJOvqhqzXhdnqTwurxSNE/95Ttaur0vx5fWuxbgLdx/3jwfzroVRMZ6TRWVpfiSy1ZQIpNkh/5Zvw1atagFFFFABRRRQAUUUUAFFFFABRRRQAV8P/ts3Bm+K2mRDnydHRvzmkr7gr4J/bIvPO+OEsWd3k6Vbrt9Pmdv/ZqXQDgPhFCZviB4ei5bfqNuu3P+2tfpovSvzb+Alqbr4t+FEzu/4mMbHj0O7/2Wv0kXpURJiLRRRWhQUUUUAFFFFABRRRQAUUUUAFFFFABRRRQAUUUUAFFFFABRRRQAUUUUANWvHv2ubH+0P2efF/HzQQx3A/4BMjf0r2Fa4X476edU+DHje3AyzaPct+UbN/SgR+WN026FHD7vn/irtPCUm2+iIJ3bvyriHk86zTgMuAw211fhObbcQfw7ttQCP0c/Z9uvtXwk0Fv7iyx/lK9ejV5F+zJeI3wng3OAkN3OhZuP4t39a7TWviV4U8Oqzal4j061YdY2uUL/APfI5qxnUc+tHPrXi+uftZ+BNLZ0tJr7V5F6fY7Vgh/4E+2vN/En7bF6qlNF8Lwxt2k1C6Zv/HUUf+hVHMhH1hmoLq6itIWlnlSGJeryNtA/Gvz78TftUfErxAzpHrcekxH/AJZ6bbKjL/wI7j/49XmOteItY8TTGXWdXv8AVpfv7ry4eXH4FsVHtPInmPt/46fFnSr3SItD0LW7S+uJ5v8ATlsrlXKRgfcJX7u4/wDoJrzbw9qnl/6O+NnZq+ZPCWuDQ9ct97xrZ3P7p9o27Du+Vvpu+X/gVe8aZcCaFS5LMtc0uaepaZ6lYqG+cP8A8BrTjjO5SR8tcdoutGFlSVj/AMCrr7OZG6H71Z6g9jShjEa9P++a0oYwqKRWakgrRtZvMTB+8tbRA5/4neA38bfD/XNOjG64mtWlgX/ponzp/wCPL/49XyR8O7j7Z9otz96SB2SP+IMnP/spr9A9B00awpkMhSJMZ2/e3V8MeLNLi+G/x41zTrdAlla6kzRxt2jmRXC5+j10W7CZ7X8M/Fm3T/D9mJY/PhuHi/ev8m2TavzY7btrV9DW/guWRQby/ct3S1GxfzOTXxT4b1J7d8RkfL8w2n0/ir7y0W8/tLR7C8znz4Elz/vKDVJDKdv4R0m3YEWUcrjndL8/861IbWG3/wBVDHF/1zQCp6KqwBRRRTAKzNd8O6Z4m097DVtPtdStH+9BdxLKn5GtOigD5h+In7DXhjWvOuvCdzJ4dvD8y20mZrZj/wChp+DH6V86eMvhL8T/AINu8tzHqUVgnTUNNne4ttv+1/c/FRX6T7qayiRSrKCp6g0rInlPzE0f45eJdL2/afs+rwL/ABSJsf8A76X/AOJrv9D+PGh6phdQjm0l/wDpoN6f99Dp/wACWvp34ifst+BPiC09wdO/sPVJf+X7SwImJ9WT7jfln3r4F+KfhWy+GvxD1fwm+oi4l0+RU+1NH5QkVkV1/ibH3qzlTQ/ePpmy1i01C3We2uI7iBukkZ3L+laNvqDrt53f+hV8f6XqWqeH7n7Rp15Jayt/zyO1X/3l6GvV/B/xqiumS011I7edul1H8qH/AHl7fyrB0rBc99sdS3NyS341uWt9uVefl/vV5zZ333ZIpA6sP4T1Wuj0vUNy5U//AF657j5Ttra6KupU7f4vlrs9B8Zyx4iuT9oTO0N/EP8AGvNrG6+VSD8vf2rWhkO3INaxmQe0Wt1FeQiWJg6H9KsV5n4d1yWzkUr91vlKt0NehWN6moW4ljPsV9DXbF3LLVFFFUAUUUUAFFFFABRRRQA1q/Pf9rqSSb48a3s5WOC1Tr/0xVv/AGav0IavyQ+PX7R3hrxJ+0F4z864+xpDqBso3+ZlkEKrEH3ds7M47UnsJ7HsH7Mtqbz4xeGRjGydnK/SJ2r9Ea/Mz9kH4seF7746+HbO3v8A7VPcyS28aouFDmF8cn/dav0zqIggooorQYUUUUAFFFFABRRRQAUUUUAFFFFABRRRQAUUUUAFFFFABRRRQAUUUUAFYPjiz/tDwT4gtMbvO0+4i2/70bCt6obiFbiCSJvuupU/jQB+OlvhtNRD97YtdR4ZkDXMRwfl2rXPSL9nS4gI3NHI6fN7Nt/pWt4bYeZEQnzfdNQiD1O/mPlpEbmZbfG7yFkbYW/vbelUFks7VM7Bt/vY3Vv2Pw68VfEC6T/hG9Dk1SONFSWfzESKNv4VJdv7td7oX7F/jLVhG2s65puixN96KBXuZF/9BH60Ncw/ePFL7WoFVQkYX/arnr/WPMbLvsb727Nfavh39iXwbp7LJrGo6rrko6q0ot4v++U5/wDHq9S8N/BXwL4RwdK8K6XbyDpM8Akk/wC+3y1TyBqz86NB8D+J/FzqNG8O6pqmf+Wlvbuyf999P/Hq9M0D9jb4i+IIsXNnYaBBInL311vcf8BjzX6ALGI1CqAFHQCn7a0sHKj8sPiV8B/G3wtLrrelyNp2cDULf95bH/gY+5/utit74U+PDfKmkX8m29jGIJG/5bp/d+q/rX6VzQR3ULxSxrJEw2sjruBHoRXgvxP/AGOvB3jYveaIH8J6vnesunjEDP6mPt9U21LiNe6eX2Mgkh/2lre0vUpbVlw5auP1XwX44+E8vleK7A3+lR/LH4g04NLCV/6bL1j+rcVq6bqiXUayRSCVGG75T8p/3WrllHyK+I9FsdYiuFXqr1qx3Abv93+KuAtpiu1x8ytWvZ6lIv3GLKv8LVlrEVuXY7/SfEN5pE2+Ehlb76uODXyP+0RqA1D4565eCIQeZDasyqd3zeSq/wDstfR9trG75CPm+tfK/wAZpjcfFzxAT8y5hUbv7oiWuiEubQGaXh6TdHF8x/8AQc199fD1i3gXQCc7vsMP3v8AcFfn34YYSJECd24KtfZ/gfx5LY+GdIglgSaOO1jQMvyHAWtb2A9XormbPx1pl1gStJan/povH5ity11C1vlzBcRT/wDXNw1XzIC1RRRVAFFFFABRRRQAV+ZP7SVrBqnx08atPFv/ANOWIMo9Ikr9Nq/Mj45MZvjd43k/hXVZF/LatJiZ63+yj8I/DXjzSfEdhr+nR6larHD5TScSQkl/mRxyDVn4kfsM6jZLPd+DNTGow9RpuoEJMP8AZWUcN+OK7P8AYnXdp/iJ/QWy/wDodfT9NBufmr4Xvtf+HOtL4e8SWF5psTHYkV4jI0J/h2+qN/s8V7N4eunuLhsfMmOa9w/aG0HRPEngOXT9VjVruZwLF8fPHJxlgewx1rx/T9FOnwrHFIVVf73zMa46yV9BHUafHtVCw/4DW3DHtXAAXca5yxvLiHaPvqtdDpt4l1IiFNrN1Vqzi0I2NPjdZFx92us0HUPsd1sY/upOD7N61m6VpclxJ5cQ3N94t/CK19ZsY9Ns7eJTl2Zmdv71dlONizq6KrWLFrG3LfeMa5z9Ks1oAUUUUAFFFNZgq5JwBQA6iuC8VfGrwj4TJjuNUW7ul/5dbAec/wCnA/4ERXlOvftIeItekNp4X0ZbDJ2rPcjzpT9EHA/8eqboD6C1rWrPw/pF5qd9KsFnaRNNNI3ZVGa/I7W/CukeJtXvdQ1TRrO6Sa4eUSXMC7+WZq+ufEHhPW9c23fj/wAUG2i+8ILibfKR/sQjgfpXH+J5vDWn6Td2XhyzldZoGiuLy8Kszp/spt+T+dO4ehhfsf8Aw90PTfi1pU+m6PZ2cqyPKzRW6hxtRu/b8K/Ravij9jPS/O+IlxcEfNb2cjt9WZVr7XpiQUUUUDCiiigAooooAKKKKACiiigAooooAKKKKACiiigAooooAKKKKACiiigApKWkoA/H34ox3Og614yjso/NurW/vlhjxuywlfauK4bwx8dvC1qkX9o3FxptwvzSQT2zsyH+7wtexfGq1/s/4w+PIQPlTWblvl933f8As1c9pPl7UaSCN27SMiswpfZJjsfVX7AfxkT4haz4w0rTtNuY9FtoLa6j1G6jaIzSEsjIiHqu1V+avtGvjb9iG6e48ceJwzbtumw/d/66tX2TTKCiiigAooooAKKKKAGsoZcEZBry7xd+z/4e12aS80kN4d1NzuMlkn7iRvV4fu/iu0+9ep0UrAfKHiTwf4i8Ah5dW057iwHXUdOBlhx6uMb4/wARt/2qh0vVre8hSW3njnicblaJ1avrWvKvG/7PPhnxdcS39h53hjW35/tDSSI95/6aRfcf8Rn3rGVPmA8ySQSK2w180/FRt3xO1nPpD97/AHFr3Lxh4U+KPwnWW4u9It/GuioNx1DRw0VwgH9+E7v/AB3ivnXxV4kh8XeLb/VbeKaBJ0T91OFV0YLtZWx/u1FOm4sG7nQeF5B9oijB+T5V+Uf9819VaHdBdKs0XAVYVxu/3a+VfCuPtkSA7uVxX07o7f8AEttcH5tlVUXYEb6yD+KpEk+bKH5l/u1mLcOv+1/vVIl1tbptrLUNTobXxFqVjxFeygf3WO5f/Hq1bb4ganCuZY4ph/eZMfyrko7hGXOQv+9Uytu5FXeRZ3EPxJG397Yn/gEn/wBarI+I1l/Fa3A/75/xrg4/m67f+BCpo/L64Df7tHtHEybsd2nxA09utvdD/gAP/s1H/CwtL/uXP/fv/wCvXG+WPSjy024xVe0ZWp2LfEbTO0Vy3/AF/wDiq+G/ip8J/FuoePvE2uW2jS3thf6lcXUctsVd9hfcu5Bz92vrOO3iV+gFWFt4/lO/b6UvaCZwH7Guny6fpHiWOeKSGUSW4ZJQysp2P2NfSdecWbyWE7TQSGJ26sv8X+9612ei6o+pQv5kYV06svQ1spXBFPxR4PsfFlnFDd743hbfFNEdrof8Pavl3xh49034fePr/wALa351q9uUaG+aP91MjruB4+7/AHfT5a+wq8L/AGnPgUPip4bj1PSIwPFGlqxgVePtUfUwsfXup9frTcVLcZyWn6paX1us9nLFdQP0kidWX9K3tKk/fKwA/PdXxFY6tqng+/f7FcXWl3kcjJNF8yMGH3ldD/WvU/Cv7R2q6aipqOmW1+y/8tY5PJY/733hXO6ZN11PuXwfqETaTK7kIEbc3+fwpvmSa9qSbI/9FQ5LMP4f8TXx/fftWanDp8sGlaPBZzydLmeTztn0T5R/31XL6X8dPE2lu72+uX0Usz75ZPNb52/vMvSt0+VBzI/RKivgm6/aU8aWtw8UXilrhQeJY0Rkf/dyimoJv2h/Gl4W3eIr6P8A65uqfyWlzDufe9xcR2sTSSyLHGvV3OAK4jXvjZ4O0BmSTVkvJ1/5Y2I84/mOP1r4lv8A4iXmtN/p+oXd633v387P/Nquab4u0aF1a4sJ7jb18uZU+X/vmlzBc9+8SftO39wHj0HSEs1/huNQbe3/AHwvA/76rkJoPHnxKVptRvLyWwb77Tv9mtAPp8o/nXKW/wAXLfT0UaF4etLOVR/r7ofaH/76PH/jtMgl8cfFO5ZYF1HWudv7gH7On/AvlRaNZCOl/snwd4TQ/wBp6p/a1wn/AC66YPk3f3WlPH/fNZ2ofFq7hhaDw/ZW3h+zxtMsXzS7f9pz/wCy12Phj9lXXNQZJdd1S30lCPmitR9om/76b5R+teu+GfgH4N8M7JDpv9q3S/8ALxqh88/gp+QfgtXFWKPkS4h1DUNPvdZe2vtUtLWNri6vFjd4kC/eJc8Vwd148ivrZooIhbxMPuyfeNfcn7UE8emfs/8Ai9UxCjWiwqoGB88iLj/x6vzrgYMiYUNt/SqexLZ9e/sS2Za/167x8qWscW76uzf+y19ZV83fsW2nl+GdeuSP9ZPDGD/uoT/7NX0jQNBRRRQMKKKKACiiigAooooAKKKKACiiigAooooAKKKKACiiigAooooAKKKKACiiigD8wf2lbM2Px88dRqn+tu1lP4wo3/s1cJpvzQqP7vHytXrX7XdqYP2h/EOBxNb2sg565hC/+y15LpVvJcSRW6Rs08kiokeG5YttVQ1QQj6j/YXk3fEDxOOOdMjb/wAjV9rV80fsqfAjxP8ADPVtU1/xCltZtf2iW0enxyb5Uw+/LsPlH+6M19L00ikFFFFUMKKKKACiiigAooooAKKKKACvz1/ass47H4/awkMSxrNaWsxVBtBYoysfx21+hVfAv7Yi7PjxKwPXSrY/+PPSYmcP4R+a/t+m3ftLf/FUmqfErxX4d8T6lFaa3LFEt0/k2t5CroF3fLtyqnH+61N8Hr/ptv16qxr9AdD8J6N4m8EaHHrGlWOqqLGEf6ZbpL/Av95aSRNtD4j0v9ozxHa7RqGlafqKr1kgkeFv++TuWup039pTR5l/4mGiapZH+9EiXC/+ONn/AMdr6Q1P9mP4ZaoHD+Fbe3ZjuLWskkP/AKC2K5TUP2J/AV0ymzudZ05h/wA8rzeP/H1NLlRbb6HBaX8dPBV5x/bkdq39y8R7dv1Va63SfG2h6tt+yaxY3C9vKukfP/j1ZWofsM2jKfsHjK9iXsl1aJL+oZa43Vf2EfEWSbXXNDvP+vm2dD/7NWfsyT2eOaOZVMbh1/vKanjjkb7m6vm+f9j/AOJminNnZ2dxj+Kx1Vom/XZWNefCn4v+G1cyaX4pUDq1nfPcAf8AfDtV+zKufVnkzryD81OaS4XqBXxbdeNPHGhu0d3rviPTX/553Ujpj/vtarP8VPGMfP8AwlepfN/ekT/4mo9mRc+3Ptjr1jqb7Qq/fyn+8K+C7r4yeNYW48Uagm7o29eP/Ha7XwDr3iTxIyTX/ifWLpHVv3n2tlx/tcUONirn2H9s8teZNv8AvVr+HdcMdxLDH++eRMBU5ZT/AA1zH7OWgmXwlqDaw39q3UOovFHcXi732BE29frXslvaxWq4iiSNfRE21ai4jHxb2jQyAB8cgetSUUVoB5R8VP2c/CPxWZru9t5NN1rGBqVgwSU+m8dH/Hn3r5s8WfsW+NdDLvol1ZeIrVc7F3/Z7jb7h/lz/wACr7p60mMUE2TPzK1j4R+NfD+4X/hPWbdV/jW1eVP++k3CuZmt3s5PLu7e4t3/ALssbI36rX6u1Wu7K2vY9tzbx3Cf3ZUDD9aB2PykSaDvIv8AwErVyxkt5pNiZdv+mfzNX6dP4F8NyHL+H9Kdv7zWUX/xNXLPw/pmm/8AHnptpa4/54wIn8hUtXCx+dGjfD/xJrlwF07w7qt0x/u2j7f++iuP/Hq9a8I/so+LtaKSaqbbw/bn73mv502PZE+X/vpq+z6KEgseUeC/2b/B/hBEkmtG1y9HJn1H50z/ALMX3B+Rr1C3t47WFIoY1iiUYCINqj8KnoqhhRRRQB4T+2jefZfgVfx7sfab21h+v70N/wCy18D28Z+Qq/8AwGvtn9uy+WL4XaNak48/Vkb/AL4ik/xr4vs4900UZx83ymh7Gcn0Pvf9kix+y/Csy4/117I3T0VF/wDZa9tXpXmf7ONj9i+EGhDH+uWSX83avTF6UFR2FooooKCiiigAooooAKKKKACiiigAooooAKKKKACiiigAooooAKKKKACiiigAooooA/P/APbas/svx0il+79p0eB/qQ8q/wDsteU+Gfl1Czl2bfJmSXp1wy17h+3lZ+X8T/Ct1jAk0x0ZvpKf/iq8S8PR/vs5+XZ96oJP1Qjk8yNW9Rmn1neH5xdaHp8//PW3if8ANBWjVlBRRRQAUUUUAFFFFABRRRQAUUUUAFfBH7ZDf8X25/6BNvj/AL7evvevz9/bC1C2vPjxNHbXEU8sNhBFN5UgPlON5KNjo21lOG/vCgTOP8J/8hKDkdV7ba/RbwT/AMibof8A15Q/+gCvzo8Isft1vn72Vav0X8E/8ifonO7/AEKH5v8AgAoGblFFFABRRWD4g8baD4VjL6tq9nYY/hnmVXP0XqaAN6ivG9b/AGnPDFgTHpdrf63KvRoo/JiP/Anx/KvPtb/aT8XaozLp1nYaJF2Zg1xJ+Z2r/wCO1HMgPpu8sre/hMVzbx3MbdUmQOv5GvC/ib8M/gdN5p1uHS9Ju+p/suYxTD/tnF/8TXjeseKPEHiRj/a+v39+rf8ALJpmSL/vhNorP0/T7OOb95LDZIx5kYf+yjk1PtOxJyPjL4V+HptcNr4Uv9Rn0Tb802qRhZQ+7pFhQxXHdgK9I8M/Du28L6LFe6hKbC3RNtrY4/fXLf3tvYf7bfhVRNeFm+zRItpX/l+uU3P/AMBXoKq32uR2NtLqGqXm58/PPO+5jVW5ndgkfUPwBy/gaWQ53SXkh+b6LXpleUfs13p1L4YRXXKrNdzMit1C7to/lXq9WUFFFFABRRRQAUUUUAFFFFABRRRQAUUUUAFFFFAHyZ+31eJ/ZPgyzJ5a6uJiv+yEUf8As1fKWlR/6fB/eyua+jv287wP4q8H2mf9TaTTlf8AedB/7JXzvoMJk1NAB8zUMykfpb8J7D+zfhr4atz1Wxjb8xu/rXVtVDw/a/YdB0y2/wCeNtGn/fKAVfag0HUUUUDCiiigAooooAKKKKACiiigAooooAKKKKACiiigAooooAKKKKACiiigAooooA+Nf2+rP/ib+BbvG7K3cX/os/1r540HHmZx/s19Sft9Wpbw74NuQP8AV30ybvrFu/8AZK+VNBmKyIP7xbvUdbk/aP03+Hl0L7wF4cnH8enW5/8AIa10NcL8D7o3nwk8KzH/AJ8UX/vn5f6V3VWUFFFFABRRRQAUUUUAFFFFABRRRQAV+OHxm8E+PdH/AGhPiRrHh/VNMn+26/cyzWuoIyfNv29uPu7V3f7NfsfX5n/GbEfxs8cJgYbVpm+X73O3/wCKoEzyPw3D8ZLrUrONrvw5o0LyKr31sjTPCv8AeVD1NfpF8F/FHhn4b/B3wxpOq+KLZrq1tds0l5Ov2iRy5Yuybi2WZs18Y+EIx/aVuPm+9xXpOsapGskSS7VaNMBVjVfl/vbu9QJO59Ja1+0x4Vsdy6fFqGsOOjW9syIf+BPtrg9Z/ab8RX24aVpNjpiN0kuXa4cfltX+deISa0kLdFVe1VX8QFm+Q7v9lal85R3+tfEHxb4iyuo+Irx0f/llbuLeP8o8f+PNXLpDbws0mF395GO5v++jWK2sSt1cov8A3zVW0upNWuVt9OgudSuG+VYLGF5nP5UcvMJHRyalBHwx3f7tU5Na+T92BurqPD37PvxE8TMG/saLRLdv+Wurz7G/74Tc/wDKvUPDv7HdmuJPEniS7vz3ttOjW3i+m47mP6VXKh3Pna617y1/e3Cov1Vav6N4Y8S+JoTNpWgale2qhnNy0TRQgL33vtFfaXhf4MeCvBuH0vw7Zx3A/wCXidfOl+u98mu32jbjHFVYD8m/EHx4ks99vp1sZ3WRYfM+6v3tu76bW3Vy954q1HxNr0SXt4ZYlk/dxsdqBqy/HDG++IuuSxoP3mqXLhVHT981W7HRTHcrLcDDdl9Kzs5E35T9Of2YZYl+EOmQxzxTPHJLvEb7tmXJwfTivXDmvyr8E/EbXvh/qSXmj6hNZOv3th2q3+8vQ/7rV9bfC39snTdYWGy8W27WF1jH2y3U7G92TqPquaafcEz6foqhpGs2Ou2KXunXkN9aSD5ZoHDqfyq/WhQUUUUAFFFFABRRRQAUUUUAFFFFABRRRQB8H/txX63Xxd0+2B/49dJjDe2+WQ15T4FtftniewiA+Z540+b3da7T9ry+F58f9ZQH/j3t7aL/AMhK3/s1ZHwVsRffEXw/EB8sl/b/APodDIkfpOqhVAHQcU6iigsKKKKACiiigAooooAKKKKACiiigAooooAKKKKACiiigAooooAKKKKACiiigAooooA+bP27rPzvhXo9wBloNZiH/fcUq18aaP8AKygkq2K+5P21LP7V8Dbt8Z8i/tZfp8+3/wBmr4a0zEbxA4b8agn7R+hv7M119s+Cvh0/88xNF+Uz16lXi37JN19o+D9sn/PG9uE+nzbv/Zq9pqygooooAKKKKACiiigAooooAKKKKACvzS+OMWz44eOAFH/ISdt3/AUr9La/N/49oV+OXjQAfN9u3D/v0lJiZleEv+QlAR/s10PjaTydUXf8qNGreZ/d/wBmub8I/wDIUg3Z3Zr7M+EXwt8KeIPC9hrmp6HaalqLSSfvrpfNGA7KPkPy9vSmmKOx8oeGPCus+MJvL0PRL/WWzt8yCH90P95z8i/99V7B4X/ZK8U6xsl13UrHw9CesNqv2m4H/AuEH/j1fWtvbx2sKRQxrHGgwERdoH4VNQUeQeG/2W/Aeh4ku7K41+4X/lpqk5kGf9wYT/x2vT9I0XT9BtBbadY21hbr0itYViX8hWhRQAUUUUAFZviDWrbw7od/qd5Mtva2cLzSSv0UKM1pV+YH/BQz9tTVbzxbf/CjwPqA0vTdPfZreqx/6yaZGVmhQ/won8XdmXHQfMAeFp8SNA1a8UYutOv7m72CK5tZUZ3L/Mu7bg13SWYvpo45JTarv2llO1t393bT/AGi/E3xd4G0Z9c0bR5YtNdLrS4Lm1eGUN99Xl2N95m2t6/SuN0X9rz4g/AX9pIah48sbGWwu54zq2nraoyPaszfvYmPO9fv7mbJKtn71GsSOXmPo3xl+yf468K6Haa1pVuPFOlT2qXDrZoUvYNyK2DD/Hj+8hLf7NeOxzHzHT5kljO145Bh0b+6ynoa/XLT7631Kxt7y1lWa1uEEsMqHKurDII/CvPvih+z74K+LkTyaxpYg1TbhNVsf3N0n/Ax98f7LZFDSluFux8D+AfjF4i+Hd6s2lajcW7bv3kf3kk/31PBr62+F/7Y2geJBFZ+Joxo183y/a0+a3c+/dP1H+1XgnxQ/ZA8a+Ao5rvRl/4TDSE+bNqmy7iX/ah/j/4B/wB814bDcPDM6DKSxna8cgZWRh/CynkGos1sTdxP1wsb231C2S4tZ47m3kGUlhcOjD2Iq3X5h/Dv41eJvh1dK2j6nNBBnL2rtvhf6oeP/Zv9qvrD4ZftiaF4mWK08Rw/2Netx9ohy9ufr3T9frS5i07n0ZRVPTtStdWtI7qyuYry3kGUmgcOh/EVcrQoKKKKACiiigAooooAKKKKAPzP/aKvDffHrxlJnOy9WEbf9iJFroP2bLP7V8WPDo6bLsPj6KzVwfxRvv7W+K3jK5PzeZrFzj3xKyr/AOg16z+yXZ+d8VtMfsiyv+UTLRIhn3nRRRQWFFFFABRRRQAUUUUAFFFFABRRRQAUUUUAFFFFABRRRQAUUUUAFFFFABRRRQAUUUUAeQftY2n2z4BeKf8ApnHDL+UyV+fmltt8kj+I1+jn7Q9ob74I+NYQMn+zZX/75+b+lfnFpbbli/h2tUC+0fcn7G94Zvh9q1sx+aHUmf8A77jT/Cvf6+Zv2K7tW0rxRbD+Ca3l/NHH/stfTNWMKKKKACiiigAooooAKKKKACiiigAr85v2ioz/AML58ZDH/LxE3/kFK/Rmvzt/aUjK/H7xaOfmkt2+X/r3ioEzl/B+9dSiLgtzX378D8f8Kz0cDr+9z/39evz/APC//H+hH3V/iavvz4E5/wCFZ6Xn+/N/6NagEeg0UUUDCiiigAooooATFfzy/GS8udH+PPi93nLX9t4guv3/AMrLuFy7bvf5sN/wGv22/a4+K03wb/Z98W+IrKbyNW+zfYtPfdhhczN5aMvuu4v/AMAr8EvGnmNqksmS7MiOZGO5i3+1607gaPiLxtr95qDz3fiDUp52O4yS3b7v/QqivNYk8XeUfEc82pPHGtvHdTSM80aD+Hceo/2WrmL+4S4ukuPMEikKx9v+A1qW0g8lSPm9allXZ+4P7A/xm0z4nfALw3o41SO88R+G7GLTtRgY4fCDZFIB3RkC8+oYdq+mK/n6/Z++M2v/AAR+Iul+JdBufKuLWTbJBI/7q5hP34X/ANhv0O09Vr91/hj8RtJ+LHgLRvFeivvsNShWURsfnifo8b/7SNlT9KESddXmfxQ/Z+8F/FiMy6xpawapj5dUsf3NyPqw++PZs16ZRTA/Pn4ofsf+MvAazXmiJ/wl2kLzvtU23ca/7UX8f/AM/wC7XhC3E8MjqHKvG+142DK6N6Mp6Gv18215b8Vv2e/B/wAXI3k1Gw+wavj5NWsMRz/8D7SD2bP4UWRm49j4j+Fnxn17wTdA2WoSWh4zGzZhk+qdK+1/hL8ddN+I0SWV0o03XMf6nd+6m942/p/Ovi340/s7+JPgvIl1cOuq6HNJsi1O3UqEb+FJU/gLfiprI8GeKDZpARdyRXkcnCqGXZj7rK1ZWaYkz9QaK83+CnxCk8eeFI3uz/xMbf5JX6ecvZ/8ff616RWpqFFFFABRRXwt8bf2zPH8usfEq7+FlppK+EfhlGra1qmpxNL9uuN+17eLDfLtw31wTuX5cgH3TTWYKpJ4ArB8C+Jl8aeCvD/iAQm2GrWFvfiFjkp5kavt/DdVrxReDT/DOr3ROBb2k0ufohNAH5Xahef2h4h1G53bvtF3NLu+rs1fRv7Hdl5vxBSXDfuraZh7ZGP618w6Oxk+dydzjcW/2jX1/wDsV2hfXNWucfKlptH4uP8A4mh7kN6n1zRRRQWFFFFABRRRQAUUUUAFFFFABRRRQAUUUUAFFFFABRRRQAUUUUAFFFFABRRRQAUUUUAfnV/wUB+NfxS0f4waT4M8NteWngwWkEt81j1ujM7q6zHrsCLjHTrmvK7Bivy7t22ve/25rX7L8WtLuMYW40ZN3PXZNL/8VXz/AKe25OCP8agi7Pr/APYnk/4mHimP+/FbuGz7vX1fXyD+xVOT4q11D/y1sEk2/SQf/FV9fVZYUUUUAFFFFABRRRQAUUUUAFFFFABX54ftRR+X8fvFOc/Mts3/AJLpX6H1+fP7VEJX9oHxCFI+aC1b/wAgrQBxHhdgt9FtO5c/w198/AZv+La6cM5VZJlHH/TRq+BvDrH+0Ezl9tfe/wAAvm+Gdh/12m/9DNFxI9GooooGFFFFABRRRQB8R/8ABVzWptP+Bnh20Q7YrnXkZ/8AgEEpX9TX5DeIWElvA4O75Gidl/3q/XH/AIKyafJcfBHw3cqhKW+sMCy9t0EuP5V+SMi+dC8HLSKfNRfX5drL/wCgtRYDl7iH/RoDyvVd26tLTbgyRsvPmr0b+9VK+V4dyAfKx3Dd/e/2qqo0i3EUgO1YzuHvUAdVHcG3uN0j/wB3C1+nH/BK/wCL8v2rWvAN9KfJukbULFWPSZMLMo+qbG/4Aa/L1GEzKUA2t0Zvl/lX0F+yV8RJfh78bfBmqo5igTUrdJ+f+WTt5Uv/AI67VTA/d2iiimAUUUUAZevaDp/ijRb3SdVt0vdPvImhngkHyuh/z1r80/jJ8LL34NePrrRpWkmsm/0iwum/5bQFuM/7a/dPuu7+Kv1Arwb9sL4a/wDCcfC+XVLaPzNU0AtexbR8zw4/fJ+Q3/8AAKCWrnj37KfxLGnaxLYXR/dyp5qc/wB37/1ynzf8Ar7WjkWRQ6EMrDII71+VHgvXrnw7qtrqds/721mSUf3T/F/49/7NX6OfB7xRD4h8LxxRyFhbBDEzNktA43xfkMp/wA1C00FE7+iiirLMjxTqR0Xwxq+oKdrWlpNcA/7iFv6V+anhsnTf+CS/jjWpD5l/4ivLmeedvvyM98kS5PsqBf8AgNfoP8dr3+zfgn4+uxnMOgX7jH/Xu9fn7r8J0n/gkf4DtOQ2qXlnG+0dfMv3b+lNBc/RX4Y2P9l/DfwpZf8APvpNpD/3zCg/pWf8bNQ/sn4Q+MbvoyaTc4+pjYf1rrrG1Sys7e3T7kMaoPoBivLf2qr5dP8AgD4wYnBkt0hHvvlRf60kCPzo0ldscYPzcV9u/sX2e3SdfuSPmzDHn/vs18T6OpZUz8vK5X0r74/ZDsfs/wAO724/573p+b1wi/40Gf2j3aiiig0CiiigAooooAKKKKACiiigAooooAKKKKACiiigAooooAKKKKACiiigAooooAKKKKAPhz9vKS9/4T7w2/2ForJLB4kvG+7M5ckov+5tXP8AvrXzjZzBdznC8c19nft6WJk8GeFr9R/qNSeIt6b4W/8AiK+LI4y0b7Bu9Oaloi9mfUn7HepWdv4/8tLxWa702RPLkIDFg6Mqr+Ctx/stX2jX5EaTrFxo+oW9zaSyQSxurxyxvtYMPRh0r7V+Bf7WUOsR22j+MZUguPlji1Q8K57LN/dP+3931x1qIy6MqOp9R0VFHIk8avGwdGGQynIIqWtRhRRRQAUUUUAFFFFABRRRQAV+fv7WC+X+0BrZ/vWtm3/kPFfoFXwH+1svl/H7UT62Nqf0agTPPvDuPt6E/d+lfe3wA/5JlYD0lm/9DNfA/h5g2oKUP3a+9P2e23fDWz/6+Jv/AEM02ZwPS6KKKRqFFFFABRRRQB88/t5eAW+IH7MniqKCMzXGlCPVokXv5LZf/wAhl6/Hn4U+LNG8F+KPtesLtt5oZLSaTy9+xTt+b/x3a23+9X7/AOoWFvqljc2V3Cs9tcxvDNG/IdGG1lP1FfgD+098IL34KfGTxN4UuYm+zWd0z2ksn/LS2fmN/wAUx/wJWp7oLHmvjO807+1tRGmJtsbmZvs6t82F37l/HbXJ/Z3mk+R9rqW2+YP/AB2pXjkjvFmlbaq9N33RUl0v+kfIdyv8496QG1pan7KgkI81R930rqvCN49jq0Eocr5bq42/e4bd/wCy1zVhGWdw2FVRy2a63wHo8+seKNL0+IF2vLiO3Tb83zO6ov8A6FRa4H9EGl3X27TbO4/57RJJ+a5q5VaztUsbOC3X7kMaoPooxVmgAooooAKgmt47iFoplV4nBR0YZBB7VPRQB+dt54I0/wCF/wAfNS8J60xi8OX7PaJK2Pktp+beT/tk+zn/AGGr1X9mXxpJoesJpd7IBJaXD6TcLngIXbyj+Eqsv/bWtP8Abm8AC/0HSPGEEf72xf7Bdsv3vJk5Rvwfj/gdfPfgDxc8ni6K4uJRB/aEa2txJHtTEnyqr8dPnVH/AO+qH3I6n6XUVzngLxJ/wlfhPTtRcBbh49lxH/cmX5XX/voGuioLON+MXhu+8afCjxl4f0zyxqWqaPd2Vr5zbU82SF0TJ7fMwr897m+/aX+Cv7KNte31jo/w98M/D/So4f7PvIYr671ScSKivj50RAzhh06dDX6MeIfH3h3wnE7avrVnaOn3omlBk/74HzH8q+VP2nvi7pPxw+HetfD3T9PvDpeqLGlzqMjrEcJKr7UTk87eppphsfVHgnxFJr3gHQNd1AxW897pltez87URniV269Bk18/ftWfFDR/Gvgl/BHhW8XXdbvLuEvHYo0qIiNvPzr8pOVXvXmUmk+JdW8P6fb+L/EFzZ6NawJBb2tx8uUQBV2W427vlA5b/AL6rObUI9PsGsdLj/s6ycbZJFK+dMv8Atv8Awj/ZXikiU+ZHkVtpdxpd81tcpsuI5NjxsVZQ1foT+zLY/YfhLpxOP3000v8A4/t/9lr4P1Bkm1pSgGFf+E/LtH3a/Q/4J2f2H4U+Go2GCbRXP/AyW/8AZqgVtTuqKKKssKKKKACiiigAooooAKKKKACiiigAooooAKKKKACiiigAooooAKKKKACiiigAooqpfX1vp9ncXVzKkNrbxmWaVzhUVRlifbFAHzf+31rEWk/BW3kMDXV0mpwzxwRlQzqivvxu4+6elfDuj339saalwlvcWbzJnyrlNjjP95e1cT+1V+294i+N3xOvE0MzL4UsnNlo+lLDv+0s52+a69Wkf+FR6qvrn7E+Dn7Nep618N9Kk+NniCx8I619l26Vo9lcRJcafE/zYuGk3K77udgGB3LHorENNnznJpslvbZeAKnzYlX5sf71RWN9JYybCcejY60v7a37E3iz4LeBbj4o6J8S7zxdoNjPH50E8flTWySOEDo8bbCm5lz8q/erkf2V5tZ/aA0nxBpdsY73xRolql2mnr8s17bbmWV4uxkRtnydw/HpUuIJH1v8Cv2nNS8CeRpmoGTVNBX5fs7H95Av96I/3f8AZ6f7tfbPhPxhpHjTR4tT0a9jvLST+JG5U+jDsfavyXRpdNkdJAyFHZSrDayN/ErKeh/2a9L+Fvxg1zwBqiX2lXRhLbVkjb5opl/uuv8A7N2rPmcdyua5+nVFeXfCT466F8VLcQRuLDWkTdJYSv8Ae/2oz/GP1Feo1uMKKKKACiiigAooooAQ9K+DP2vIx/wvifAO5tNtju/77r7zPSvhH9sX938cQdm4nSrc9f8AbloJlseX+H8Lfqfus1feH7Ov/JNohndi6m/9Cr4R0Ff9PX+Ja+6f2b23fDZD/wBPc39KCYbHqlFFFBoFFFFABRRRQAV8df8ABQ39ki4/aB8Dw+JvClmJ/HXh+NvKt1wDqVp957f/AHwfmT3yP4uPsWigD+aC5tUjkltrm3kidHZJI5QyOjBtrKynoVb5SrVAtnbKy+VGzMvTd2r9pP2tv+Cd/hf9oS4uvE/hu7Twb49kG6W8WHfaagf+niMc7/8Aponzeu+vzl8ZfsE/Hr4falLbT+AL/XYF+5eeHXW9hk9xhldf+BIKAPC9Pj8tl5PzD7rdq+tf+CdvwSk+Kfx/sNUmtmbRPC+zU7udl+UyA/6PH7kuu76I1Ynwk/4J9fGb4iaxBb3fha48H6flRNqXiAeSsaf7MW7e59go/wB4V+s37P8A8BPDn7Ovw8tfCvh6N5eTNfajMB517cEfNI/8gvRVAFBJ6hRRRQUFFFFABRRWXrniLS/DVi13quoW+nWo6y3MgQfr1oApePfCdt478GaxoF18sOoWzwFv7hI+VvwOD+FflzcWtz4f1C80y7j8i9tpnhmjbcrJIjMrL/n/AGa+7fF/7VGk2Ky2/hqwl1mYfKLufMNv/vL/ABP+n1r5X8b+FdR+JniK61gWULalfTedcNGfJhTaq/N6D7v/AKFUuVloJnrfw1/ae0j4f+Gbr7fHNqU14sdxHZ2eNyT42Sq7HhQ21X/4Ea5rXvjz8TvjI11a6HcR+GNLQD91p+TcTKzYwsh5Lf7uBXC6H8O/C3hHc2p38ms3n3jZ2Lt5Ib+60p6/8BX8a7LRdc8R+MJDpXg3R5FiX5HttHi2og/6azHp/wACaudKrKXvOyGnZWItB8D23g3zbjXNThtby6T98sifart1/i+hb/ab/gNNk8bWXh8+XoVlFYP90X14VluTngMvZN3+ytdnd/Ayy+HvhW88W/FbxNHoujWqq0lnpbM0jksAqGY8s7HA2oO/WuR8H/DHWP2rvEnhe+t/Bn/Cs/gjoepR6rDDqCMureJJov8AVs/OVh/3jyGON3UdSSitCrfaOy8N/s9eOvGk323VPL0NZOXudTLS3B/7ZBv/AEJhXA/tXfD+1+EsXhfTNP1G7vb2+juJbuaVlRXUFFG1B0+83rX25408eaD8OdFl1jxJqtvo+nR8GW5fG5uyqOrMf7qgmvye/bW/aB8Q/FX4xeGdT8P2Wo2XhWGJILO1vLXY9yrStvmb/Ybt83ASmiel2dL4d3zTQByW/u1+ofgWzOm+C9CtiNpisYUI9DsFfmR4NtzJrFvHGRvyq7lr9StNg+y6baxc/u4kTn2FLczjuXKKKKDQKKKKACiiigAooooAKKKKACiiigAooooAKKKKACiiigAooooAKKKKACiiigBG6V5B+1xLdw/szfEp7EsLkaJc42fe2bfn/wDHd1evt0rB8deHU8XeCtf0OQApqlhcWZz/ANNI2T+tAnsfz4/C/wAZSeC/G2m69oUAXxFa285t7m8Cypa3R4S5hXbjeiE7d+drnI+6tZfjy81TXNSfU9U1C41G9mZmlurmd5ZXY/xMx5NYNxHJ4V8WNFcAxS2d15Uit2w2w/1rZ8WTS+SriI+X/e/hK1A4u5ueEfjL4u8K+Edc8JRa9dv4Z1y1eyvtMnfzrZ0b+LyjwrjqHXBBWtz9lzx/cfs8fH7wZ4q+0H+y4L9Le7nX7r2s37uYH/dB3f8AAK8phjM23HpW5pckFwj6fclXVgypt+9/u0Afuj8eP2YdE+LlvLq2lmHSfE5XK3Sj9zd/3RMB+jj5h79K+CPFfg7W/h3r1xo+s2Mun6lb/fifuv8AfRvuujf3lr74/Yp+Jj/Fb9mrwXqdzL52pWdt/Zd82OTNb/utx92VUf8A4FXd/FP4SeH/AIuaC2na3bfvUBa1voQFntn/ALyN/NTwabRLR+anh7xVcaXdRTwTyRSxurxyI+xkb+8rCvsz4I/tU2+tQ2+leMJo4rjhI9UX5Uf2mH8J/wBrp67a+Vvi/wDBHX/gzrwttUi+0afO/wDoeqwq3k3P+y39x/VD/wAB3CuW0nUnsZsZ2q3y9Kz+HYXMfrPHIkyB0YOjDIYHIIqWviD4K/tCar4Ca20++L6noDfL5Gdzwe8Z/wDZOn+7X2P4b8Saf4s0eHU9KuVurSYfK6noe6kdiPStE7lmxRRRVAFFFFABXwt+2coX4z2rFtudJh7f9NZa+6a+H/21F2/GDSTj72jphv8AttLQJnkWifLeb8bf9lq+6/2cfm+GcBHObqbv/tV8KaKpa6R/y2mvuj9mtt3wwg9rqb/0KgiJ6rRRRQaBRRRQAUUUUAFFFFABRRRQAUUUUAFFU9R1K00m0e6vrqGztk+9LcSBEH4mvIPF37UXhvSd8OhRTeIbpeN8P7u3H/A26/8AAQaAPa64fxh8YvCngcmLUdTjkvF/5c7X97N/3yvT8cV8z+KPi/41+IEhtmvWsrZzxY6VlAy/7TffP57a5T+xbPR2/wCJndxwSr8xtoNssv8AwLsPxapv2A9R8XftQeINYZ4PD9nFotueFnm2z3B/D7i/rXmV9a6nr1x/aOu6hK7t/wAvWoyMzH/dX/4lajstWm1K9Gn+GtHkmuz08qFri4P/AI7ha9I8L/sw+KvFEv2rxNqEehxPyY42+0XJ/wDZE/8AHqVuYXvHmNzrWjaGi+RH9slztEtz8kW7/ZTqam1bw1491TwjqfiNdBvX0fT7dro+eotldB8zeXEeX+Xn7v8AD96vrrwT8DvCHgORLiw0tbrUF/5f78+fN+BPCf8AAQK7i6tIr62lt50EsMyFJEboykYIqrDPyG0/4napfeIILzVLa1t9AtZklnjnfbFIgb5kdupDfd+WvoHxn/wVQ8BeBUGl/D/wLd6taQLtWWR0062Vv9lArMR74FfFf7UF0uj/ABP8Q+EdOuhc6Vo19JbJKh4kZHb/ANB+79VavFHj+ZjuLbh93+GnawLTc+yPjZ/wUN079of4f3Pg/wAV+BrnRLeSeO7tdV0PVVlmtbiNtyP5ToodfVWYZ3V6H8Bf2vvj38VlTw74d8ZfDPWdYG2G3/4SOObTtQm7b/KHySH/AHM/7tfnLIvzMMAfhVdpnt3WS3cJJG6uGjPzBh/F7UMdz9svh7+yTr3iDX4/Fvx18UQ/EHxFEzNa6daxNFplmP7iocbl9toB77q+BviF8QtV8VfFfVv7cEl0sNxIiSttVI0jlZVhiXogVflCr0r1b9hr/gojqtnead4G+KGoSappTstvaeIblt1xaseFW4b+OPtvPzJ/FuXkeJeNLqNvH/iZQVni/tW62Mj7lcGZ9rKw/wCA/NVLZh0PefhDpZ1Dx1pdkmX33UKJ/ePzL96v07r87/2WdNOrfGjSEXlYZGmf6IjH/wBCWv0RqEZxCiiimWFFFFABRRRQAUUUUAFFFFABRRRQAUUUUAFFFFABRRRQAUUUUAFFFFABRRRQAUUUUAfz/ft1fDdvh5+1B8QtOSExW9xftfW643L5c6+cMf8AAn214muoXMlssiSsu0bJFZ/lP/Aa+/v+CtPw9ltfjRpXiMcRalpUSgr/AH43dOf++k/76r8+Vk+z30qS/wCqkG36MaNiY7GjpNwGU4G1GP8AD2arckZW4WRH2MpX5s9P9qsOO6Nrsz0V/wB5Gvda27b5o2BIb7vy1L0RR98/8E0f2h5PAfjv/hCdUuNvh7xNLsh8xvkttQAwjL6CVcIf9pUr9X1r+dTwfrE9jfwGCRoJsq0ckZ2skifMjK3qrV+737OHxWT40fBjwx4rLL9turVUvo0P3LmP5Jl/77Un6EUIfQ7XxR4a0vxhod1pWsWMOo6dcpslt513Kf8AA+/avgz4+/sw6l8JJJ9X0p31Twmz/wCubmazz0Sb+8v8If8APH8X6Fg1VvrG21KzntLqGO4tpkMUkUi7ldTwQR6UNXIaPy48J6h5n+jyP8+fk+b+Gvo79nr4jSeEfEi2F3J/xKb9lil9In/gf+h9v92vJfj78H5fgn48C2ZkbQNQzNpszL/q8H54WPcp+qsvvVbwxrH25YpsfN3/AIai3KwVz9KKK4f4U+Jm1zwylvO5e8sgkbO3/LSNhmJ/xXj6qa7itSgooooA5T4nfELR/hP4B1zxh4gmMGkaPbPdzsq5YheiKO7McKPdhX5q6p8bvFH7Q2pReMvE+kQ6Jb3QaLRrGL7yWIf5WZvvOWff83Gey4r6+/4KKaPLrH7JHjNo4ZJ4bM2t7cwxPtZ4Y7hGfn2Hzf8AAa+ObbUrbVvCXga7tAiQNoduibR02Lsb/wAeVqAex0GjMFuFGPmzX3F+zG274Z49L2b/ANlr4b0pdtwnP3a+3v2Ycr8Op0P8N85/NEpsiKsj2GiiikWFFFFABRRRQAUUVWuryCwt3nuJ47aFBlpZWCKPqTQBZorxrxp+1F4U8Ns9tpXm+I79eNtnxCG95Tx+Wa8N8VfHbxz45keBLz+w7JyVFrpm5XK+8v3z/wABxQB9TeMvir4W8BKw1fV4YrjGRZx/vJj/AMAHP514X4t/av1fUmeDwvpC6XCx2i81L97KfdYl4X/gTH6V49H4djsWaXULhbJ3O47i0sz/AO1t6/8AfVE3iKw01lSytA0rH5J7r53Lf7KD5f50AX9Sk1/xpN/aGs391qW3/l5vptsKf7q/cH/ARVZptG0flpDqTqPmWP8AdQj/AIEeT/wGut8L/Bbx78SGS4uLd9IsD0utW3I23/Yh+9+eBXuPgr9mHwl4XaK51KN/Emop83m34/cg/wCzEPl/76zSsRyo+ePDuleL/iL/AKP4b0qT7D90ywD7PbD6yH73616/4L/ZKtIPKuPFmqSX8vVrHTyYofoz/ff9K+hLeCO2iSKJFjiQYVEGABU1Msx/D/hXSfCdiLLR9Ot9Ntx/yztowu73Pqfc1sUUUAFcn8UvFn/CC/DfxR4hB+bS9NuLtR6ukbMo/PFdZXj/AO1xHJN+zX8REhzvbSpc7fTjP6U1uB+HXiG6nuHe4ncy3ty7SySSfe3ltzN/31url5NSjhmRC7SvnbtU7V3VreMLgx311HsZQp2D2rg1mDX25zt2dKqW4XudD/a1nePsD+VLn/loNuaGjG9SfvLWJdQ7bpJV+6/zfKP4v4q0bG6EiffBXHDViBftrh7O4WWIlJf7y16X4X1r7Za4/wCWqD7qjj/ZavL2USL0Dem5d1dH4dmMltO6Sss9t8/lr/Gn8S0Afavwd+Leo/DnxV/wk2km1vYJEwlsyb3jDhd6P3B3ZUY/hwf4q+xfBH7bHh3WlSHW7KXTLhv+WkJ3p/3yeR+tflh4f1oqkV3bySJ5h2oy/Kxr1PQ/GF7cWyx3giv0Uf8ALVPm/wC+l5oafQk/Wrw18RPDXi6NTpWsW12x/wCWW/a//fJ5rp6/JOw8TS2qW89leyW8+WUxZ+YN/C3vXsHhP9pLx14OWJHvbi5t8fLFeDehX8f/AGWp5rbjufoZRXzR4L/bS0fUtkWu6e1q/ea2bK/98n/GvavDPxS8LeLkU6ZrNvK7f8snfY//AHyatNSGdbRRRVAFFFFABRRRQAUUUUAFFFFABRRRQAUUUUAFFFFABRRRQAUUUUAFFFFAHxp/wUw+GU/i/wCFui+ILK1W6udHu2hljx96GcbeW7LvRP8Avqvx41Tw+dU8SDTraGS3lkdkh+0/Llv7n/fXy1/Qb8bvhSvxi8DyeH/7SbS2M6XCzCPzELJnCumRlef0Ffh/+0Ez2fj7UbC9s5NL1LTZvJkjkHzedD8jf+PLUGWqmeESKI2xnc3fjpWzo8h8vY42su5f6rVKaQXGrOZY9rXH73av3Q7Nu21dsN6zSxgts+Vx/wB9fMtBqaMNwbe5V0J3Z3D/AHhX6qf8Ep/iB/aGg+N/CEkm5Lae31e1jz0SZNkn/jyL+dfla2P4a+0f+CWvjCbS/wBo630vOItV0e6sn/2mjZZh+W1v++qvlGj9f6KKKBHmP7RHw6X4mfCvV9PihEuqWqfbbA4+YTR/Ngf7w3J/wKvz68K3xjuFRPlV/mC/+y1+qdfnJ+0F4Hb4Y/GLVbe2TyLC8f8AtOx+X5dkjfOi/R96/TbSZMj6A+A/jBbW+0Z5JMQ3W7TJfZj88Of+Bb1/4FX03Xwh8OdWeRLqzjYo95brd2Tek0bb02/98stfa/hbXE8TeHdN1WLhLuBJsehI5X8DTGbFFFFAzE8ZeF7Lxv4S1nw9qKLJY6rZzWU64z8kiFG/9Cr8hvhdp+qeFbHVPA+tg/2l4R1W60mT+8VD7vyb7w/3q/ZSvz5/ap+GaeCfj1q/iCAKtl4tt4L1wF4FzCghk/NVhP4tUtiZw2m489R/DX2v+y7MkngW7USIzrd/MinlfkTHFfE1gxWZDj619Ofsq6Tro+IOuamAyeGTodrand0e8E0r/L/uxsuf99aoR9S0UUUFBRUM88drC8srrHEgyzucACvKfGX7THhDwu0sFlPJ4hvk+XyNOG5A3vJ938s0Aetba5rxf8QvDngO3M2t6tb2PG5YmfMrf7qDk18teLf2hvGvi5ngtJl8OWD/AMFjzNt/2pDz/wB84rzx9JDO93dz75ZPmeW5kZ3f8+TQK57p4u/a2nuleDwlozJ2F9qa/wDoMSn+bfhXjXiLXvEvj658/wAQanc6iincI5DshT6IPkFZ91qVnZoxSPdtH+tlO1fyrd8LfDrxl8RmVtK0iZrPPF9eH7PbD/dJ+/8A8BU0CMJLexs1UmQysvSOL/4qrem3Wq+IL5tO8PafPdXDf8sNPjZ3H++/b/gTCvoLwf8Asj6RZrFN4q1GbXJ1+Y2ttm3tvocfO/5j6V7hoXh3S/DNgllpOn2+nWqdIbaMIv6UDsfMfg/9lPX9a23HifUY9Ft262tmVmuG+r/cT/gOa958FfCHwr8PlEmk6RELzvfXH724P/Az0+i4FdtRQMKKKKACiiigAooooAK5j4l+Gv8AhNPh34n0EAM2pabcWqL/ALTxsq/rXT0UAfzpfETT3t/EF1HKhjdj86t94N/+0tcHYaLca9qC2GnW009+5ZUgiTdv/wB3HSvrr/goJ8JT8Mfj1rXlQeVpuqP/AGlaNjjZMWZlHsr+av8AwFa8f+DMcfhn4hSwSuIJ9SsHt7W5UfccsrfL/vKrVct+YUr2908j1jS9T8P3DWGp2c1lcJ1jnTa22qTXDtD5f51738RNLv8AxJ4T1ufWp4573TR50EuzayKj7GXd6P8Aer5/WN5HUIfm/u+tRyij7x0Om3H2i3UHO5P7zda1tPaS3uUljbbtrC8K6bf6trSWFlZzXt042iKCNnYfl2r6m+HP7Iuv64tvceI5RpFqwX9xH89wf9n0FS2og5JM9P8A+CbPjDw3qXjDxZ8OfG1jpuo+HtYsf7Tt49UjR4oZ4Nqvgv03RuvT/nlXuHxW+C/wjmunfwJ/alldg8/Z5C9hj+JQJPn/AO+TtrL8B/s9+F/hnYJOba20tmH/AB83g33cn+6vX+Vd9Yao818mneEtDmvNRY8Tzx+dL/vKvRB/tNSTbElzanK+E/g3b6bZpeC2jSLH/H9qTqq/8Bz/AOy1X8caLZ61DBpGhRXfiLXndWK6fasyon8Xuf5V734c/Zz1bxFMl/421SUd/sNtLvf6M/Qf8B/OvbfC/g7RfB9kLTRtOgsIureWvzv7s3Vvxp8qGkj8xdW0O/0G/ez1CzuLC4TrFcwvE/8A3yaisNSubGRXglkXb71+oviDwvpHiqxa11fTLXUrcjHl3MKv+WeleH+Nv2NfDGsebP4du7jw9ctz5X+utz/wFvmH50nFCaZ84+Ef2iPGPg5kFtqkstsv/LC4bzE/I19P/Cr9qTSfHDxWerwrpl8ePMjbMLH8eRXzb4+/Zb8feEIZbiKwi1i0jyxuLB97AepQ4f8ARq4fwPpd7Dqv70NE8L/O33alpoHI/T9WDLkHINOrzT4I6zd3nhdtOvjI11p7Kg81drbGXKg/r+lel1qWFFFFABRRRQAUUUUAFFFFABRRRQAUUUUAFFFFABRRRQAUUUUAIK/Mf/gqr+zk9vc2fxP0e3/cXkiWuqqi8Rz42xSt/suo2E+oX+9X6c1zvjrwXpHxF8I6t4Z161W80fVLdra5hYclT3U9mHUHsQDQJq5/Nff28i3DPzuU/wAP3hir9rJ52+X7m6MqY/4d3y17j+1J+zZrn7NHxKuNA1dHvdLuS82j6xs+S9t93/jsiblV0+hHDCvH5I0aNY0QIuefegkczdz/ACr6Z/4J3q6/tVeBZI8tunuUOOw+yS5r5oX5mwmen519w/8ABKf4f3GvfG6+8RmJ1svD1hM7ysny+dP+6Rd3rs84/hQWfrbRRRQA1a+cP22PAq614DsfE8EQN1otwqTFV5NtKwVvyfYfzr6PWsbxj4ct/F3hfVtEugDbahayWz7u29cbvw60CPgrwR4ojj8GWDoAmreH9R80SfxSW033l/4C6/8Aj9fWvwF1yObT9V0UPuS1n+12v/XvN864+jbq+E9FW58O+I59LvU2TrI+n3St8uHDbG/8eXdX0f8AAjxZ/ZOraDcyNsHnNo14uOz/ADQt/wB9fLUpBc+uKKKKoY1q+Rf26of+Jx4Kl+7+6u13f8Chr66avk/9upfLfwRLt3fNeL/6JNBEtj5v09vnbA+tfa37K/8AyJeqdP8Aj+/9pJXxPpv+uUc/NXrWn+INUsfCc9lZ65c6Xbu/myW1sdn2jPyt845+7t+XdQ2EXofXXi74q+FfAq7dY1mCC47WsZ8yY/8AAFya8X8W/tZXdxug8L6H5S9PtmqH/wBBjX+rfhXgS/Z4VZsbnb+LPzH/AHqje62hjgL/ALTUFm74o8WeIfHEzPr2t3WoxMdwts+VCPog4rGVYrdVAAVV/hWrvhnw7r/ji6+z6Dpd1qhHymWJNsKf70p4H/fVe2eDf2Sbi42XHi7WNin5jp+l8fg0x/oPxoJPBl1B7i6S0soGlupDtSCBGllf/dUc16b4N/Zt8ZeLNlxqoj8N2bfMzXX725I9ox93/gTfhX1H4T+H/h7wJbGHQdIttP3D5pUTMr/7zn5m/E10tBR5b4L/AGdvB3guSK6Nkda1BOl1qf70qf8AYT7i/ln3r1BVCrgDAFOooAKKKKACiiigAooooAKKKKACiiigAooooA+Sf+Ci3wFk+LPwdbXNNhMuueGw9xtjTLSWp/1q++zAf/gLetfjhr11fK8Ecu5LqxP7uSM7XGPu/N61/Qt42+InhvwXbOus30Su68Wa/vJZB6bP8eK/NTxN+yr4L8WfEzVNbtba/t9DubhntNFztKKf4GI+bCtuwo6Dau6m3oJvlVz4tg8WfEP4tRp4agtrjVtrq0i2tqqu7D7rSuO3+9Xtfw1/YZu9QuYrzxfqBtVYq39m6edzn/eft/wGvsjw/wCAdB+HunrZrFb6NAg4tbWNWmP+9jp/wJqzvFvxe0fwHYNcSXdr4etcbfPlk3XEn+63X/gKVnrIz5ZT8g8F/Bvw18L9NVLezttBix/Cnm3c3+93/wC+mFaev/ErSvBelvc272+iW6L8+oXzq0x/3fT/AICtfI3xC/bKlvLmW38J2RdnP/IS1Bcsf9pU/wDiq8P1zxRrHi66e91i/udRlY8ebI20f7q9BV2SNY040/6/r9T6yf8AaWtPFHjvQdH0K0l1mXUtUtrSS+unZVKPMEbavUna38WK/VTw34V0nwlYi00fT4LCD+IRJy/ux6sfrX4z/sL/AA9n+IH7S3gm3ETfZ9KuG1i6blgscC7lz/vStEv/AAKv2wHeh7lSd2Oooqhq2s2Og2b3eoXUVlap96WV8KKCS9x61k674i07w1Ytd6pfQ2NuP45nxn6DqT7CvHfGn7SC5ktvDFuHP/QQvF2p9UTqfx/KvLrqx1fxRctq+uX5aJet9qB+UL6Iv/sq0rhoj0Pxx+0NealG9p4Xt5LSE/KdQnT96f8AcTt/vN+Vef6Ho9v4NmTVdUjWe93+dBYv9+aQ/wAcvtu+b3rNuPF2n6Duj0a2+1XnT7dOm75v9hO1dz8P/gnr3jC6XVfEDy6bZSHf++H+kyj2X+Af73/fNK3cPU9J+BDXOo2OsatdFnlvJ1zI38TDcT/6FXq9UNF0e08P6Zb6fYxCG1gXYka9qv1QBRRRQAUUUUAFFFFABRRRQAUUUUAFFFFABRRRQAUUUUAFFFFABRRRQB5v8c/gb4W/aG+H954U8V2ZmtJf3tvdRfLPZzr9yaJ/4XH5EZU5Br8lPi9/wTr+M3wx1y4h0nw9L460Pe32bVND2l3Tt5tuW3o3+7kehr9s6KAPwK8Pfsm/GHxBrNnpcHw38SQXd1MsKSXVg9vDHn+KWV1wiL3Zq/Yz9lf9nXT/ANmv4V2nhuGVL7Vpj9q1TUo12i4uCMfL32KMKo/Hqxr2migAooooAKKKKAPgX9rbwX/wivxeuL+KPbaa3Ct6mBx5o+SX9Qrf8DrM8C69E32yKWTylv7fcJP7lxH8yN/30rf99V9HftkeC/8AhIvhjHrEUe650O5FwT/0xf5JP/ZD/wABr4y0PUDGxiz907huPSlck/Sj4f8AiZPF/g7S9VVt0k0IEvtIvyv/AOPA10lfOn7J/i43FvqmgTNt27b62Vj/AAnCvj8dn/fRr6LplDVr5W/bsX/iX+Cmx0uLof8AjiV9VLXy3+3ZDu0HwfLj7l7OufrF/wDWoEz5g0v5rgAg9K6vVNQSz0+LzZVRN/8AEf8Ax2uT0ptzoSf7rbv4q+j/ANnO38Jw6tqWr+Ir7Tbe8sol+yR6jNGmxeS8yhz/AA4A3fw/N/eqyY+8cT4L+DPjLx+qSWOlHTtPf/mIaqGhQj+8ifff8tte9+Cv2U/DGhslxrs0viS8XnZOvl2yn2iHX/gRNeOfHL/gqL8Mvhq1xY+ExJ451ZPl862k8nT0b3mb7/8AwAH61474G/aH/aw/ag14T+EtFk8NeFHJZL6209La26fL/pFzuZ/fZn/dqLdy+XufpZY2NtptrHbWlvHa28YwkUKBEA9gKtVzHw50vxBovgXRLHxXqsWueJLe1RL/AFGGLy0uJsfMyr6V09ABRRRQAUUUUAFFFFABRRRQAUUUUAFFFNZgoyTgCgBaWvL/ABl8fvDPhcy29pKdd1FePs9iwZFP+3J91f1PtXifif4ueL/iAzwJcnSrI9bXTiyNt/25ep/8dFS2kK59A+NPjB4a8DF4ru9+16iB/wAeNn+8l/4F2T/gWK8P8WfHbxV4ykNno6NolpJxi1+e5ce7/wAP/Afzrzto9M0Vd9xKLiXO54ID/wChPW14b8N+LfiEqweH9Le301jh7pv3Nv8A8Cc/M/0XNLWQrNmVJZ2elu0uoXLS3Dnc6Rv5spb/AG3P/wBerGg23iHxpdNZeFdJmeP7sksHyqP9+Y8D/d/8dr3HwX+y/ouk+XceIp3125H/AC7qvl2y/h95/wDgR/CvZbCwttLtY7azt4rW2jG1IYUCIo9gKaSRWiPzf/a6+G/xs+EHg6PWvC+j2+vaUY2Op32lK9xd6ef73klfnTH/AC0CnHzblX71fm3qviLUfF14+o6hqNxqVw3WWeTzW/4D/wDE1/SfkV85/GT9gf4MfGi+n1LU/DH9i63cHM2q+H5Psc0h/vOq/u3P+0yE1RXMz8MLGbbMoI+Vv7tdXYWb3GzCMzO6xIsY+Z2P8Kr3P+zX6UT/APBHHwO18JIPiD4jhtf+eJt7dn/772/0r3/4Q/se/CH9mmJNat7QXepWo3LrviCZZZYj6x8BIz/uKDQScR/wTw/Zlvvgt4Hv/FPiaxew8WeIkRVs5lxLZ2acpG/o7sd7L/D8g6q1fWWq6rZaLZyXmoXcNlbRjLzTuEUfia8Z8ZftK2sLPbeGLX7bJ937fdApAv8Aup95/wBK8jv7jxB49uvtuq3Ut/sOfPnfZbw/7q/dX+dK4bHrni/9pK2jZ7bwzam7fp9vulKRD/cT7zfjtryi+bXfG102p6teNKit/wAfN4+2GP8A3F6f8BWq9xrGh+HVby/+J3eqP9ZJ8tun+6v8dW/Dfg7xh8WJkkt7eRNOU4+2XX7q3T/cX+L/AICtPXqPXroZ9x4k0jw+mywiOqXi/KbqcbYR/uL/APFVq+G/hl40+K8iXc4azsG6Xl5lU2/7CdT+Hy/7Ve3+Bf2e/DvhIx3V6n9s6onzedcL+7Q/7CdPzzXqe2ntsLbY888A/BPw74BKXEcTalqi/wDL9dKCwP8AsL0T+fvXotFFIAooooAKKKKACiiigAooooAKKKKACiiigAooooAKKKKACiiigAooooAKKKKACiiigAooooAKKKKACiiigDN17SLbxFot/pV4m+1voHt5V9Uddp/nX5f6no914U8S3+lXXFxYXD2ku71Rtv8A9lX6oA18KftjeCf+Ed+KS6vCmy11y3Wbco4+0R7Uf/x3Yf8AgTUmS0L8H/Gg8N6p4e1bO1dNu/sV3720275m/wB1t3/fK191KwZcg5Br8vdF1qSz3xn/AFFwnlSf3f7yt/wFtrV9+/ATxqPHXwy0q8aTzLu2X7Fcn/bj+XP4rtb8aLgejV8m/t1+LdIg03w3of2kS6ul2bp7aMbikJRly3pk9P8AdNfVF/fRaXY3N5cPst7eNpZG9FUZJr8gbH40XPxg8eeM9S1CPzL3Vbj7XD5n/LCNX2xKjf7m1Mf7NMJXtoeh2DIq4TG371eO/tiW+ntofhe5nnlXUlFxFBEpXaU+Rtzd/vfL+Veu6bG/2aKIfOzItcb8fPC9h4u8LtZzgf2vZ2E13YSY+YNHtZl3ejhWXb67T/DQxR908A/Zn+M/h74L+Pl1rXfBOj+NkYhfK1eMM8OG+/bscokn++D/AMBr9tvgr8bPCHxz8F2+v+D70T2eFjmtJE8uezfGfLlj/gb9D2Jr+ey6hMm10+avaf2Wfj54o+CPjm21vQpTJ5Q2XVjI+Ib+DdzC/wDtfxBuxo2NT98KK474WfEvRvi94H0rxXoM3mWF/Hu8tvvwOPvxuOzq3BrsaCQooooAKKKKACiiigAoorO1jXNP8OWL3mqXsNhap96adwi0AaNVry8h0+3e4uZo7e3jG55ZXCIo9ya8M8Y/tP28bPbeFNPOoSdP7Qvg0Vv9UT77/pXj2va1rvjaYXevalNeop+RJTsto29kHH8zUtiue6+Lv2ltF0lpLfQIG1+5HHnq3l2yf8D6t/wEfjXjXiLxt4r+Iiy/2pqDLYDl7O1/c2yL/tf3v+BMa5iXWLDT3VYIzezk4TzBtQt/sr1Ndt4Z+CXjb4gNFNfL/YGmZ4e8Ta+3/YhH/s2KVm9wt3OMkvNK0dFBcXjJ8pWP5Ih/wLvXS+F/hv40+JEKfY7EaXpEnzfabxGhi2/7KdX/AM/NX0B4H+A3hbwS8U/2Y6vqSc/bNQAdlb1RPup+Az716XV6Ie2x5J4H/Zv8NeGWS61IP4g1Bfm3XYxCp/2Yun/fWa9XjjSGNY40CIowFUYAFS0UAFFFUdV1ex0Sze71C7hsbZPvSzuEX9aALtU9U1Sz0Wze8v7qGztoxlpZ3CKPxNeKeMv2loI99t4XtPtb9Pt94pSIe6J95vx2145qF9rnjvUvtGqXU+qzr8waQ7Yof91fuIKlySB6HsnjP9pW2jElt4Xs/t0mP+QhdApD/wABT7z/AI7a8gvLnXviBqDXOpXk2pSp83mSnbDB9F+4gqnc3GkaGzCR/wC1LxT/AKqIssK/7zd/+A1Lo+l+LPilcfZNHsmlslP/ACzHlWkP1bpu/M0knLcf2RJNS0fQUwH/ALXvV/u7lt0/q/8AKrOh+HfF/wAWbjFjbMbJDs82QeVaR/4/QZNez+A/2Z9H0PZd+IpBrd6vzC3XK2yH6dX/AOBflXs1vBDawxwwxrFEg2qiDaAPYVaSWwvQ8m8B/s4aD4ZaK71g/wBu6gvzbZhi3Rv9lO//AALNeupGsahEAVQMBVHAqSigAooooAKKKKACiiigAooooAKKKKACiiigAooooAKKKKACiiigAooooAKKKKACiiigAooooAKKKKACiiigAooooAKKKKACvCv2wPB48RfCiXVI4991oc63an/pmfklH/fLZ/4DXutZ+taTb67pN9pt0u+1vIHt5V9UdSp/nQJn5ZQw3F55sdvHLKkaNM6qOiD7zN7V9CfsU/EEaX451LwpcSbYNWg+0Wyt/wA9o+o/FM/98V4Vr+iX3gzxJqmi3TNHe2E8lpLtb7yg/wDoLLtb/gVYdnr1/wCD/Emk+I9LOL/S7hLiHnapYN91vZl3KfZqz2Zn8J+jX7TWtv4d/Z7+Id/G2100W5RW9C6FP/Zq/Hz4IXGn6hrmvafcRt9sSBLiBo920bG2qjN/vMGr9Ufjp4t0/wCK37HPi3xBozb7PUNDe4VG+9GVILo3upUg/SvyW+BUnl/FrXoD8rJZNuXG3+NK1+yW9T6f0ttqRGTDMo5ZT/s1z/xAxN4o8PQZ/wCPi3urfp/fRV21u28gjtlJrh/iNrSWPjDwlLJ92ORnkb/Z3rUP3hHxZcSIsLR52sp2sv0q74dvHt7nCPsfO4NU/wATNDuPDfi7XNPuE8i6tb2RHj+XlMsyOv8AvIVrl9NujG6gfwNuG0VXQpH6U/8ABP748N4F8VNo93cMnh7W5UjuIW+5bXJ+VJl9BnbG/sUP8NfqLX4D/DnWn09rfUUBe3/1Uy/d+U/L/D0r9mf2XPioPi18IdK1Gef7RqdkTp99JnlpY8Yc/wC+hR/+BGpV+oz1+iiiqAKKK4rxl8XPDPgcPFf6gs16v/LjajzZvxUfd/4FigDta5/xV440PwXa+drGpQ2QP3I2bMj/AO6g5NfPXiv9ofxL4kZ4NFgTw/ZMP9Znzbkj69E/4Cp/3q8xuF865lvL24knun+Z57ks7v8A8CPNK4Hsvi79pq9vt1v4W04WyNwNQ1Abn+qxD/2Y/hXkOrXd74hvDqGualPqFwvzCW6fO3/ZVegH+7VWy+2a5eix0axnvbt+kUEe9/0+6P8AaavWfBn7MGq6syXXiq9/s+EnP2O1IeYr6F+if8BzStfcDyWPVN15Fa6fbNe3knyxxrGzu/8AuoK9I8J/s5+KfF0sV54huf7DtCP9XJ+8uSPp91Px/wC+a+ivB/w/8PeBYPK0XS4bNmHzzbd0sn+855NdLQlygcT4L+EPhjwGqyabp6vehcG/uj5k5/4Een4YrtqKKoAoorK17xFp3hmxe81S+gsLZf8AlpO4Ufh6n2oA1az9X1zT/Dti93qd7DY2qfelncIteGeMP2mHmL23hOy8wdP7S1BCq/VIvvH/AIFj6V49f3WreMtU+06lc3Or3v8AelPyx/7q9EH+7io5kK57P4z/AGmE+e28K2PntnA1G+G2L6onVv8AgW2vH9U1DWvHOqfaNRubjVbpfmG8/uox7L9xBVWSTTNJ/wBfJ9tuP+eEH3B/vP8A/E07TY/EXxAuv7M0WxklQdYLNNkSf7Tv0/76aize5XqOkm0jRf8Aj5kOpXSj/UWx2xBv9p//AIml0vTfFHxMuPsGjae0tqj8xwDyreP/AH36fzNeyeA/2XrKz2XXiq5Goz9fsFqWWAezt1f9B9a9y0/TbTSLOO1srWKztoxhIoECIv4CmkkL0PFvAf7MGmaXsufE1wNXuev2OHKW4/3u7/oP9mva7GxttNtUtrS3itbeMbUhhQIgHsBVqiqAKKKKACiiigAooooAKKKKACiiigAooooAKKKKACiiigAooooAKKKKACiiigAooooAKKKKACiiigAooooAKKKKACiiigAooooAKKKKACiiigD4/wD21vhYbe8s/HlhH+6m2WWqKo6N/wAsZf8A2Q/8Ar5auJnk01rPZHsMnm7tvzbtu3bu9K/UrxZ4bsfGXhvU9F1GPzbK/haCVfYjqPcdR7ivzS+IfgLVPhl4svdB1ZT51scxzqPluYz9yRPY/wDjrblqJIymanwR+Li+C7DxN8O/ENwqeDvFVnc2sdzOfksLqSNkDt6I/APo20/3q+RvgXaz2/xY1d5/vSaaWf8A3t6V7hrFrFqVrIkkfmxY+ePHzVh+C/A9voOq6jqsZl/0hFt445QvC7tzf+g0KWlib6WOv8QatHoej/aZM7FHO35mP+z/AMCrl/8AhA7/AMdX32/VLkaQ0cara2q7XfafmZnbsf8AZrpvESiOzgl2fLDPHK65/gDfN/8AFVKswbaUI2t/FUyb6FL1PJ/iZ8A7z4gTRfa82evWtusUeqxDfb3UafcWbuCq/Lu6/d67a+avEXgPXPAeofZtZsJbN2+5J96KRf7yMODX6A2esSQ7Q/zIvy1L4i0HS/F2g3FsbC1v3kH/AB7XR2o7f0P+0tTzBZrY+F/BOsSx2d5YbyIpNrD/AL6/+Kr7+/4Je/Fl7X4ka14SupQLfX7H7XAnpc2/3v8AvqNif+AV8ifFb4N3PgPxVZDR7O8uNO1O386CDY0ssDbtjwsw7qy8N3DLXrv7NPw38ZfDvx/oPjGdItO/sm6FzFbSvuedSjKyNjoGVmWtNFqUpo/ZJmEasWIVRySa8x8ZftBeF/C7Pb2s7a5fLx5Fh8yBv9qT7o/WvnDXviJ4r+IhJ1jUZFsM5Fhajy4f91gPvf8AAt1ZSRwWcbfwKv8Ad+7Re+xdzuvF3xo8WeMS8H2waJYPx9m09sOw/wBqX73/AHziuE8uC13nYN33iy/eP/Aq0/DXhvxF48uWi8PaXJdRA7HufuQp/vOeP+A8mva/Bv7L1ja+Xc+Kr86rOPmNnblo7cH3P3n/AEos3uB4Noum6x4wuvsWgaZcX8v3S0Q+VP8AefoP+BNXsvgv9lySR0u/FupM33T/AGfp52/g8vX/AL5x9a9/0rR7LQ7FLPTrOGxtk+5DbxhEH4Cr1WBjeHfC+leErBbPSNOt9Otx/DAmN3+8erH3NbNFFABRRWJ4k8VaR4QsGvNZ1GDT7cdGmflvoOpP0oA26x9f8TaX4V09r3Vr+DT7Zf47h9ufZR3PsK8L8ZftNXl+z2nhKx+zxn5f7Rv0y31SL/4v8q8h1C4vfEWoNfare3GpXjf8t7p92z/ZVegH+7UOVgPY/GX7TE90z2vhOxKDkf2jfpj8Uj/q35V49ql5qPibUPtmq3lxql7/AM9bg52f7q9EH+7VOa+t7PsJX/uKaXR7HXPGl9/Z+jWU13Ln5orYfKn++3Rf+BGpV5Ek801hpq/vybyf+GKI7UH+83+FN09de8cXX9maNZy3S97azT5E/wBp26D/AHmavZ/A/wCyzGuy58V3vnnr/Z9idqfR36t/wHFe66L4f03w5YJZaXZQWFqv3YoECr/9erSUSjwnwP8AstplLvxXeea33v7Os2wv/A5ep/4Dj617xo+h6f4dsUs9LsobC1T7sMCBVrQoqgCiiigAooooAKKKKACiiigAooooAKKKKACiiigAooooAKKKKACiiigAooooAKKKKACiiigAooooAKKKKACiiigAooooAKKKKACiiigAooooAKKKKACiiigArzn4w/BnR/jF4dNlfD7NqVuWksdRjGZIH/qh7r/XmvRqKAPy5+IXw+174Wa++k+IrP7PK3zQXKHMNyv96I9/93qO9cstwrcnaqqf4j/49X6u614f03xJYtZ6tp9rqVs3JhuoVlT8jXnviz9nHwB4o8I63oUfhrTdN/tS0ktmvLW1RJoiw4dG6hlOG/4DSsZch+Rfjr42aHH4hi0iO8ZrVXVZ7qJN6I39a4vXPj5/wg/iSzs9CePWdGhj/wBKWQ/6xy27cj9iq/hXGfFj4f6p8NfHWveFtbj8rVtFuntJ1X7pYfddfZk2uG9GWvNLpj5znl+aZrofdPgn4laB4+hY6deKt4g3SWMvyTJ/wHuP9pa7K2upLXlP4q/O621CW38i7s5za3lqeJYn2uP7rZr6A+Ff7R1wsa2fitDcIu1RqUA+Yf769/8AeWocVILLofWmleJl+SO4jWVF+ULJ8zD/AIFXc6TJpWsK0s8oidE4+8ylv7vtXjem6pZ6xZxXllcRXFs/zJJEdyn/AArXs76W3lV42K8bt1ZcvKQ/dPoDwn4C8ReMW2aLpjfZWODfXH7u3H4/xf8AAc17R4P/AGa9F0lornxDM2v3a/N5DDZbIf8Ac/j/AOBflXzv8M/2ivEPgZorZrj7fpqnb9juuVH+4eqfh8v+zX0x4N/aO8JeKo41ubn+x7phzHdH5M+z9PzxWqaLR6fa2sFjAkFvClvDGMJFGgVVHsBVmq9peQX0KzW08dzC3SSFw6n8RVirAKKjkkSFC7sERerMcAVxniH4weEPDKst3rlvLOOkFq3nOfbCZ/WgDt65/wAVeNtE8GWf2jWNShsUYfIjHLv/ALqD5j+FeCeMf2jtc1zzLfw9bDRbQ8LdzgSXDj1C/dT9TXlczSX1499qFzJe3Tli89zJvc/8CNQ5ID1zxl+0rqeqK9v4WsRptufl/tC+XdN/wCLoP+BZ+leUXX2nVb19Q1W6mv789bi4k3v/AMBz0/3VqrNqEVuvyIG29OPmp2i6Lrnjq/a00TT5r993ztENqJ/vv0FTqxe8NuNQgtRjYGb+6ppuj6brHjTUFs9EsJr6f+JbYfKn++/Qf8Cr3LwP+yvbx7LnxZfNduefsFkxSIezv95vw217po+h6foFilnptnDYWqfdigQIv6VaQjwfwP8Astxr5d14svfPPX+zrFyqf8Dk+8f+A4+te66NoOneG7GOy0uygsLVfuw26BF/+vWnRVFBRRRQAUUUUAFFFFABRRRQAUUUUAFFFFABRRRQAUUUUAFFFFABRRRQAUUUUAFFFFABRRRQAUUUUAFFFFABRRRQAUUUUAFFFFABRRRQAUUUUAFFFFABRRRQAUUUUAFFFFABRRRQAUUUUAfn1/wVA/ZRufG2hf8AC2/CVk9xrej2/la5Z26Ze6s0+7Oq93h5z6p/uCvybuLWG+/eQOF3fN1+U1/TOyhlwRkGvyv/AG5v+CbuoaHqGqfEX4QaY17pkzNc6p4Ssk/eWz9Xms07oephHI/gyPlUJPzjt9FkjmcjGHG1+a3NPs/JjSJcsq/MWqrBeFnMbjaUOx1ZWVgV+8GXsf8AZar8Mn9wll/uqaCjrfC/jLV/Bt4LjS7kxcrvif5opP8AeWvo74X/ABWtPiBdW+mC2ktdbm+WOxjRpVmb+Lyvly3+7Xyt5JuGVATubptO2v0U/wCCZv7NN1Nqy/FbXbNotPto2g0JZk/18jfLJcrn+ADKKf4iWPagH2ZyqqWZgP4flP8AeDVbhaWPhH/Wvv34h/AXwd8RpGub7TfseqMP+Qlp5EU3/Auz/wDAga+fvFn7HvijR2kk8P39nr1t2in/ANHuP/iD+a1DSM1HlPHNJ8Vapo7r9mvLmybu1tO8Wfyauotvix4jkXZL4r1lFz/q/tbbf++t1ZerfDfxb4bdhqnhjUoFX/lotuzp/wB9DcP/AB6sOSzdX2Pbyo/+1C1TZj5mdhr2teZc+Xearc6scK3mfa3lTld3es6HVIoV4IT/AGV21R03wzq+obUsNH1C8Z+iwWjnP5LXd+Gf2d/H/iCRCNGOlwN1l1KRYsf8A+Y/+O1TiXc5n+1jt4y3pztrS8N6Drvjq++x6Np9xfzqeWjH7qP/AH3PyivoLwb+ylomm7JvEd9NrlwvWGL9xb/Q4+ZvzH0r2zSdIsdCsUs9Os4bG1j+7BboEUfgKaQXPC/Av7LNraql34su/t8v3v7Ps2ZIR7O/3n/Db+Ne6aTo9joVilnp1nDY2sY+WG3jCKPwFX6KoAooooAKKKKACiiigAooooAKKKKACiiigAooooAKKKKACiiigAooooAKKKKACiiigAooooAKKKKACiiigAooooAKKKKACiiigAooooAKKKKACiiigAooooAKKKKACiiigAooooAKKKKACiiigAooooAKKKKAPnT4/fsI/Cf9oa8m1XWdEbRvE0g517RGFvcOfWUYKS/8DUn3FfJ+r/8ABHXU7S8K6L8TLe4sc/INS0oiUD3KPhv0r9O6KBWPhr4Mf8Es/B3gnVINT8ca3N40njO4afFB9msmP+2NzO4/2dwHrur7as7KHT7WG2tYY7e3hRY44okCIiAYCqo6AelW6KACiiigYUm0egpaKACiiigAooooAKKKKACiiigAooooAKKKKACiiigAooooAKKKKACiiigAooooAKKKKACiiigAooooAKKKKACiiig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data:image/jpeg;base64,/9j/4AAQSkZJRgABAQEAYABgAAD/2wBDAAMCAgMCAgMDAwMEAwMEBQgFBQQEBQoHBwYIDAoMDAsKCwsNDhIQDQ4RDgsLEBYQERMUFRUVDA8XGBYUGBIUFRT/2wBDAQMEBAUEBQkFBQkUDQsNFBQUFBQUFBQUFBQUFBQUFBQUFBQUFBQUFBQUFBQUFBQUFBQUFBQUFBQUFBQUFBQUFBT/wAARCAI/Aj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KKKACiiigAooooAKKKKACiiigAooooAKKKKACiiigAooooAKKKKACiiigAooooAKKKKACiiigAooooAKKKKACiiigAooooAKKKKACiiigAooooAKKKKACiiigAooooAKKKKACiiigAooooAKKKKACiiigAooooAKKKKACiiigAooooAKKKKACiiigAooooAKKKKACiiigAooooAbto20tZV94q0XSyReaxYWrDqJ7pE/maANTHtRj2rkZvi94FtlzN4z8Pxf7+qwD/ANnqO3+MngG6kWO38b+HZ3JwEj1a3Zj/AOP0XJ5l3O0oqGGeO4iEkTrIjDIZDkGpqCgooooAKKKKACiiigAooooAKKKKACiiigAooooAKKKKACiiigAooooAKKKKACvjz9o7/gov4T+CniS78LaDpj+LPENm/lXjLN5VpaSd0Z8MXdf4lUfL3OeK+ub5ZXsrhbdgk5jYRsezY4r+dbxha6vo/irWdP1iOWDVrW+miu45x8/nB237s/7W6pab2C1z7j1n/grd43mjcad4S8O2jdmmlmlI/wDHlrhNW/4KmfGfUGb7JPoWmqx48jTd5H/fbNXxndeZuUoN3qtRIs6spOFXvupWkRyn11pf/BSb44+crN4rtZSx+6+lW5X/AMdWvpr4Q/t4fFm4t45PFPgay1+wOHNxYzCxutnfCNuR2/2fk+tfl1ol0LXULeed1aKORHk+62F3Lur7a8P+ItqQXFtOHgkCt8p3KVqZXgFlE/Vvw14gs/FehWGr2DM9nexLNHvG1gCOjLngjoR61sV8TfAv4wT/AA/1iO2vGkbQLtwbiBv+WLH/AJaovb39RX2lDMlxCksTB4mGUdTkEHvVRfMiyeiiirAKKKKACiiigAooooAKKKKACiiigAooooAKKKKACiiigAooooAKKKKACiiigAooooAKKKKACiiigAooooAKKKKACiiigD8mf2/v2vPF2s/FTXfAugaveaH4Z0OU2VxFZu0T3s648wu45xuOwJnHy5718T3niK5umLyyu7MdxaR93zGvsf8A4KCfspeLPCXxU1/x5pek3ereD9ana+lurJGlaxmf/WpMi8omcsH6fN14r4ku7VPM5kX5eu11qeUmMerHtqxkbAf738OK2PCVnceItatbC3Cu9w+0NJ90f7TVyskabj+8j2/79dB4M8QJ4V1q1v5XVooy2/n7qlfmotylr3T6w+G/w18R+F7hJND+JOvaDKo5j0e7eFB/wHdg1+iX7LXxU1bxJ4ZXw74x1qHV/EtiSsV/5flPf2/8LOnTzF6Nt68H1r8/PBviSC6jtbi3nE9vOivDKv3ZF/2a9k0HUrnTbiz1Czlkguoys0csZ2sP7rVz800xH6PUVw3wl+IMfxE8JwXrqseoQ/ubuJez/wB4ex613NdK2AKKKKYBRRRQAUUUUAFFFFABRRRQAUUUUAFFFFABRRRQAUUUUAFFFFABXifxc/Y/+E3xs1ZtW8TeE4ZtYYAPqVnK9tcSY6b2Qjf9WzXtlFAHzfpP/BPf4C6WqofAqX+P4r2+uZf/AGfFdlo/7JHwZ0H/AI8/hn4aXnP73T0lP/j+a9d2ijaKfMx3ZxsHwf8AAlvp81jD4M0CCymjaGS3h0yFEdD1UgLXzP8AtEfsk+FfAnw5l13wBozaSNKZp7vT4ZXlR7Y/fKK5bbs+9gcY3V9l1WurSK/tpbe4jWWCZSkkbDIdSMEGlvuI/L/wrrj3Uiw3E7T/ACKiNIdzBR91a+7v2bvE0mveAVs53MsumSfZ1kb+KPqn5cr/AMBr4A1zR5PBPxA1rRWGP7Nv5rdf7u0Oyr/47X2x+ybcI3haV94zNO6hfoFP/wAVWEVyuxJ9BUUUVuUFFFFABRRRQAUUUUAFFFFABRRRQAUUUUAFFFFABRRRQAUUUUAFFFFABRRRQAUUUUAFFFFABRRRQAUUUUAFFFFABRRRQAxlDKQRkHqK5RvhL4HeUyN4N8PtIxyZG0uDcf8AxyuuooA5pPhv4Sj+54W0Uf7unw//ABNSSfD/AMLyLh/DmkuP7rWMX/xNdDRRcD5P/aS/ZX8K2Pw61HXfAnh2z0HVtMd9Qkt9Mj8qO5j6zLsX5Q2PnGB/Cf71fOfg/wAXS3mlW+n3DrcW6HdBuCsyf3lVvT/Zr9NZoUuIXikUPEww6MMgg9q/L/xv4Vf4X/FXX/DRTy4LC9ZrVmHWB/ni/RhWVRcxPW59Jfs3+KP7D8dpYSOUt9Uh8nb/AA+YPmT/ANmH/Aq+ta+Afh1dPNrmiSROVmW4j2Mv3g275a+89PvF1Cwt7lek0ayfTIp09ii3RRRWgBRRRQAUUUUAFFFFABRRRQAUUUUAFFFFABRRRQAUUUhbaMmgAyKMisa+8XaHpSsb3WtPtAvVp7pEx+Zrj9Z/aO+Fnh0N/aPxF8L2xXgq2rQFh+AagV0ekcUcV4Dqv7ePwF0fd5vxI0ycj+G0jmuM/wDfCGuR1L/gpr8B9P3+Xr+pX+0/8umkznP/AH0oqboXMj6uor4s1L/grB8HbVsWum+LL/8A2o9NRB/4/KtcvqP/AAV78Dw5+xeAfElx6NcS20P/ALO1LmQ7n33RX5q6z/wWIaRdmjfCxhL/AM9L7WVI/wC+Ui/9mrzjxJ/wVu+K2pQyRaT4b8L6MT92Z45rll/N1B/KquFz1j9rLRRof7Q+riMbE1KG2vR/vFNjf+PJ/wCPV67+y94mk0u60vR5Y9m/UZkKsNpRvJ/z/wB818bXX7TmpftKahp2u63aWmm+JdMsksb2Kx3eVPh2YXCq3Tdu+7ztr6b+FPiqXVPjFaXswjRrvVo7l1iG1AXX5v8A0Ksna5PU+6qKKK2LCiiigAooooAKKKKACiiigAooooAKKKKACiiigAooooAKKKKACiiigAooooAKKKKACiiigAooooAKKKKACiiigAooooAKKKKACiiigAr4Z/bo8OjS/id4e1yNAqapYNbytjq8L9f++ZV/75r7mr5g/b00VLr4caBq+P3mn6qqf8AmidW/VVqJbCZ4Z8Gb4Q+KtGeXLRLOr9fSvvLwRex33hu3aP7qPJH/AN8uwr89PA1xaW+g2t4krfbba9aLysfKEKKyurf7yuu2vs/9nDWv7S8H39uz73t7xj+DqG/nuqY6aDPXKKp32pWulwNNeXUNpEvJknkCKPxNedeJv2nvhN4N+XV/iL4btZP+eS6jFK//AHwhJrQR6jRXy34i/wCCkXwM0R5Et/EN/rbr/wBAzTJnB+hdVFeaeIv+Cs3gezlZdF8E6/qm3o13PBabv/HnNMZ930V+Y2vf8FZ/F90zjQ/h9o1gv8D6hfSXB/75RUrzXxF/wUr+N+rMzWmqaLoiHjbp+mI5H0MzPQB+wPFNZlVSSQAOpNfhTrn7Zfxr8Q3TxX3xK1+OJz/q7KdbX5f+2arXB65488Sa9Kz6v4h1nVFf+K81KaXP5u1T7wan70658VvBfhnf/a3i7QtM2feF1qUMZH4M1ef61+2l8ENBYrdfEnQ3Yfw2szXB/wDIYavwxv5EZPMEa7v9odaZDMZI+hjX+7mn7xNpH7I61/wUw+BOkkiDXtS1U/8ATjpUzfq4WuG1r/grR8N7U40rwp4m1LnAaVLe3H6ymvyaaZ45mKkdf4auxyCRV5G7FSOz7n6P65/wV4b5xo/wy+7/ABX2sD/0FIv61wmsf8FZ/iXeRuNO8J+GdN9GkE9w4/8AH1WvhtZBtzyv+98tPqkB9Q6n/wAFPPjnqjMItX0jS1bj/RdKibH/AAJ2auP1f9uj476wo8z4j6hACefscMMP/oCV86XMg3KSCzMdw2/3qm8x9uzJxUisj1jVv2kfixrcf+nfEzxVcK4+7/asyr/3yrVx+qePPE+pTf6b4g1i8VurT38z5/N6wI7zbGocbv8AdqZ8TKfk3N/tfLRoHKuxK0P2pHLgzt9795uZv1qusaW648oP6bU21PHiNfk+Wl4ZcEVSKERty8grWYkhVuCVar0kghXqfZcVQkYszP8A3vmoYD/tEm3bn9KPOfawz8tV3hRk5G7/AHjTo23bcfN67TuqVYCZJiq4ydtNdtzYGWXstRecm7G9ak3bqAL+h69eeFdYg1Syf97Ht3x5+WRP4lav0E/Zs+JGmeNvEGh6vpko+S6tlngY/PC4ZNyt/wDFV+drt8zMWH+8tbPw3+ImsfDHxdZeIdAk/wBIt5leS2lPyTqG3bHX0oaIa+0j+jTbR92vJP2bv2iPDn7S/wAObXxPoLSW1wjfZ9R0yZszWVxtDNG3qOcq3cfiK9barKTuOooooGFFFFABRRRQAUUUUAFFFFABRRRQAUUUUAFFFFABRRRQAUUUUAFFFFABRRRQAUUUUAFFFFABRRRQAUUUUAFFFFABRRRQAUUUUAFeKfthaP8A2t+z/wCJSAGazNvdj/gEyZ/8dzXtdcD8eNL/ALY+DPjW0H3n0m5I/BC39KTEz86vCd4YY7iB87ZNjjn+L/LVzP7UnjLxD4R8H+H7vQPEGraI1xdNFPHpl89us67N3z7G5K9v95q0PDNwGuEIPy7OOKwf2to0m+FOgyE7p01Vdnvujespbk9D5r1TUL3xA7S6nf3mpO38V5cPN/NmqqtrEqjZGqf7KjFHMaLgD3WnMqM3JB/2a0XuliswVKz+WuWfHGf4RWhuG5hn5lpkm2Pc5P3vlqthoa1xHHD1+6Kq3MgZVkBO4+/SopmLHnLLSbdy/J81G+pVjOulK3Gefm/iq1Dlk+enN91v4v8AZpsf3F+Urt/houBPJsXbjHTmoljEabB92lqKZgvB+63WgXxFCT5nYjO1vm+anQttfkblYbetEmdvUbV6LTKCTSZQ3OBn+8w3USMVRiAG20yFhtbAZdx/iFLcMfLbFJAZVzmRs4LburL96mxqFZhv3N3/AP2aGmEjNGmN3ZqikxCyhcK3+zUgXFx/FnbU1vIVbr94fxHbVKGY7P3m7d9GqwmN3P3aALk29W3jG7H3cbmqVJN3UEcbqp283lttwP8A0GpNpVmbhud3T/2bbVfCBYkkCpuzWc7eY+SBuqVlMjM4i2rUNMCKRXZsDKr/AHlNEamPaPmb/azT/wAqijYSM207tp/iqAEmzC28jezdGbtT45vMbPPuuOlEzfwfLub+FjVZVdeMCJW/iY7abYF6oIV2sowV2/KeKdHIW3dGXPFTR/M6j+8aV+YD9If+CQd4lvq3xJ0/OHmt7C52r0+R5kY/qtfpdX5Uf8EmdSFn8aPEtgflW68Plk9zHcRf/FtX6pyOI0ZnIUAZLN0FAD8ijIryPxD+1N8MvDl9JZzeKbe7uoyVaPT0e4Cn/eRdv61w3jP9vL4deFfDWratDHqmoSWVrJMkK2uxZXUfKmSeMthc4p8yFdH0rgUcV+RA/wCCtXxRuLyZ/wCzfDttAzsyRLaSnYv8K7i/zfWtfTf+Crvj6Rwbiy0ZkH3vLtW/+LpX8gufrDRX5q6L/wAFZdQaRU1Dw5pkqD7zQ+dEf/Qnr0XQf+Cp3hC8VTf+G7i3B6tDdhv0ZFo5kFz7lor5V0L/AIKN/CvWFAl/tSzdv4WhR/5PXb6X+2d8I9T6eKBaN/dubaVP/ZcUcyC57jxRxXAaX8e/h1rG0W3jXRXZhkB7tE/9CxXU2PirRdWA+xaxY3een2e5R/5GndBdGxRSZozVDFooooAKKKKACiiigAooooAKKKKACiiigAooooAKKKKACiiigAooooAKKKKACiiigAooooAK434t+INJ8L/DHxRqmvXyafo1tps5url+iIUK/iecAdyRXZV+c3/BZXx5ruj/AA18D+FbAyxaLrd/cXGoSRj5ZGt1RoomPply+PVF9KBM8i8PzBbe3OPnUba8v/ac8fRaxqmieF7WcMunyNd3e0/KHI+VW/4Du/76riNY/aGez8MWFpoce/VHgRZ7phlYW2/NtXua820m4ka4e4uJDPPId8ksnzMWPzM1ZW1ItrY6GZgsTH+77VFJIitsLmNj/dpvmOy7wR/wGobiQyMqHCrnc1aWNrEv2jqcK/4VA8hb7lNlYKmBgtUXO2tGxtjnbd1qVmCr8nytndUXln0p7fKir8zM38NLzAhZdrcDvztoT7uT/wCO0rLSfxdf+A1nbUgGzt4psihh03Uqq+7kjb9KTaki9d341QFO5+VlTj5f4V7VDViaMb2w4Vl6L93/AMepiqWZT5Z687fmzSuA+GQxru5bf/3ytTyM/kvnG7vVVmO9gmdv91vuih8LHguGZvm2r2qeVgZ0zBWXIC7flKrUUincuRt3f3jU7ySMrAodynhlFQLIYZM42t396afQq4+Fgzqj/MrdNx6VcST5uvzf3lFUNyK2cb/4vmp0dwVfn7n91RT9CTVhuCvBP/Am+ai42MoeNP8AgSj5ahjkPUblb/vmppJHZfvhv90/+y1PoAeZ53yyZ+XqymoW+9gfMv8Aep8issjbx81Nb7q/3asBKa2W6HbQ2P8AvmqtzMfuAFd394VHUCwsfzNnLbv4WNJMsbMpf+GqaXBXr8/+8aPtDr9zC0agOWQw7gMMq/KFb+7V2zkEjRt/d/hzWa7btvAX/dFTWsjK+zH3qAPtT/gmTqhsf2ptKgY4W80u+txz/sLL/wCyV7x+1t+01qHxD8S3/gvwtfNb+E9PkaG9ubdyv9pTK2HXcv8AyxVvlx/GVJ6Yr4W+BPjzVPAPj+y13Qjs1GOC5t45M7WjaaF4t/8AvLv3D3Va948MeHQttBBEm+Vgvfdlqb7AyDwz4E8TeMbxrPw3otxq8yJ5his4iWRPU9hVD4l/Cf4gr4X1LR7/AML6zpT3Mezzbqwl8r7y/wAQVv7v3q/VL4HfDGz+FXgOysEjX+0bhVnv5tvMkxHT6L90f/Xr0ehJRA/nQuvgv4lsZGT7PFOw+Xas21v++TWNeeA/Edizebo12u3+JU3L+lf0W6t4L0DX1K6noenagD/z9WiS/wAxXA61+yz8K9daRp/Btjbu3/LSz325/wDHGAq9AP5+pLe9sW2S29xB/wBdI2pEvp16SGv24vv2BfCd5q17KdavYdMkx9nsUhjcwHA6u+7eN2W6CuQ8Q/8ABNLQNQDNZ61aSM38N9pKN/48jD+VO0QPx8XWLjd1H5Vet/FF3b7SkjK2f4Xav0l8Q/8ABK+6bd9iTQ7pf+mU81u36qwrzDxF/wAEw/F2n7jFot4y9m0++hmz/wABO00cqA+O7b4garbsojv5VXvuetm2+MGs2vH2v5vvbmRf/Qq9d8SfsD+NtDUsdO1q3/6+NMdl/wC+k3V5zqX7MfivT3ZPMtWZf4ZC8Tf98uoqXTDlNbR/2pPGOjsn2bWbuDb/AM8ruWL+TV6X4P8A24vib9ut7aLxVqkERkCmSW7MqIvqQ6tXz7dfA/xja7saV9oVf4oJkf8A9mrpfhR8OdRt/Enl6/pV1Z2qHzT5se1Xx91d1Ryk2R+gH7OP7bOt+JvH2k6FrvjC28TC9u0sjZxacsbpvbaJBKNucHb8u0/xV+glflp8PdS0/wAP61p15Fp1mt1ZzJNa3S26743B3K33f9mvvX4SfG6z8fbNOvvLtdZ2bgEP7udf7yeh9qlSTdhJnq9FFFalhRRRQAUUUUAFFFFABRRRQAUUUUAFFFFABRRRQAUUUUAFFFFABRRRQAUUUUAFfE//AAVu0VNS/ZYguzGGew8QWcok25KBxJGee3+sFfbFfMn/AAUh0X+2P2NfH+Bua0jtrsf8AuYjQJn4WWKiN8H5W71vWDGNxnCL93cvesS3XauNgVh97jrWpazBtv8AeQfdb7tRuM6ZPmiXhW/i67aiZdszDj5qLdvVN3+zn+Ku00/4Y6zqFg15LbrZWsab907/ADbf93/dq7lnF7RtbJpjY7N/s9K0Y/szM0dxIdyn+L5VrUt7W0bd5Qj3L/E1JyQbnOt8qZyW5oZU25JJXP3q6iTw/bzR7OVb+8tUpvCr/wDLCQN/ssKaqJgc/RWncaDdwrkR71/6Z/NVCa3eFsOjBv8AaG2gjlI6Tbt4ACrS/SkVmZeR81FwGtGjN0G7+9ioJrfc2AT7bjuqyuevP+7TWVWZsgMy/wB4UAU/LaNucru/vH5f++qif5eP4c/eq+rHcuzy9vQ1UuV27c5Vv+A0rgUWby1wdyr935f/AIqqrt8zEY/9Cq86n5Tja/3dy/NiqtzIGf8AvYH3qaQEFP8Autknd6bfmpn3uT96l3fJjC/71AFmGQ7xiParD86tbhuxn5qzVYr0xwd1S/an+U52/wCzip9AL9NSRW3AE/3TVVbz1T5v9mopJjN1x7VQE9zcDbhHHvVOim7dzUvhAdRRTmjdVyUK/hTAbQkm1+PlP3hRVW6meGRP7v3vrSYHrvwSh+3eJELnbsRmr7Z+Dekx6x4t0a28vd9ou4U/N13V8Tfs7zC68RXH+xCv4Zavvb9nBXk+J3hiMgbVvo26ehrN7kNn6O0UUVqWFFFFABRRRQAUUUUAFcz4u+HPhnx5JYv4h0Wz1drGQyW/2qMP5bFcH9K6aigDhdW+B/gHXM/bPCGjuSMbo7RIm/NMVxet/sefDLWI3EGkXOlOekljeyrj/gLMy/pXt1FAH51/Gb9nvXfgXeJqtrcyar4baQeXqCfJLbP2WQdvYrwf9msjwH4wu49SSVLuRL1JPOiuV+8H3bt3/fVfop4k8O2HivQb7RtThW4sL2JoZo2HVSP51+ZGuaHefD3xlqmi3Ln7Rpd08Jk/vqG+Vv8AgS7W/wCBVnOPMrolo/SH4Y+Mo/HXhK01AbVuh+7uY1/gkHX8+v411tfL/wCyj40E2qXmlvJ8t7F5yL/00T735q3/AI7X0+elOLuhp3FoooqxhRRRQAUUUUAFFFFABRRRQAUUUUAFFFFABRRRQAUUUUAFFFFABRRRQAh6V5B+15oZ8Rfsw/FKwUEs/h68kG31SJn/APZK9fbpWB480VfEngfxDpDDK3+nXNoR/vxsn9aBS2P5sUkbepyGUnhav2f+uUfd/wBqqDQ+S7R7FZ49qnd/eHy/0q3CwWRSTt20kNHtHwZ8MxapdPql3AHgtjshjb7pf+9/wGvXfEV48ei36P8AKr27ru/hHyt61jfBzSfL8G6cAPvo0x/Fq6j4i2MWk/D3VtRMfzoixQ7vm/eO21aJIJe6fJt0zx3c5+//AEqCO+kjbr97+78tXZrX+CQF9p+9VSS12r8hG3+Ld/8AFUrdwLdv4iubUYRzt/usa2LXxpIqKJIl/wCBGuYazb267flqJ1MbYI20rJgejWviqyb74kib7x961Y9S06+TPmRPu/hkryNWK8j5WpVunV8b2/LdU8vKWer3Gg6ZfbswLu/vRHH8qy7nwLbyK3lXEi+iyDdXnzeILy15iuJFdv8Aeq7pvijUJpFjN/Lub+87bRR7wrnRXHgnUI9pjEU6/wCzJt/nWXdaPqFmyl7aVV78bl/76rZuZjHHE/2+a4lfqq7lx/49W5ovhPxXrVj9p07w/NqiN9zdNsz+dXr2Cx54zFdzNgD/AL6qldMZGYOR8o+8tdv46tZ4Y7AX+iNoOqR7reeKSPYX/iRmU9f7u5eDXEXSiN1HH/AaHZDIlXbVO4YxzZT5VI491qzJII+v86pzSFnbJLL25pogiopzfeXJ3U2mAUUUUmAUUbqNvrUgFFFPX5toxu/3asBFWhlK9RVtFDbQka/cVtzVXbKydF/3f4aCrEVU7/8AhzV51MbYI21WvF3R8Y61BJ6p+zP/AMjLqP8A1yX/ANCr9CP2aFMnxO8Mnp/pQb/0Kvz4/ZjjDeItSJHy+Snzf8Cav0O/Zdj3fFHw1/12Zun+w7VL3Ia1P0KooorUsKKKKACiiigAooooAKKKKACiiigAr4e/ba8FnRfiFpfiSNNtrrFr5Erf9NofX6oy/wDfJr7hrx/9qbwM3jf4O6ssERmv9MxqNvtXkmP74H1QvQB8g/BPxkfCPjrRrt5NsEdwiyc8bD8rfo1fozHIJIwyncpGQa/KTSbry5UkBO1vm3NX6OfAnxgPGnwz0i9Z99xCn2Wfc2TvTjP4jB/Gso6MiO56JRRRWpYUUUUAFFFFABRRRQAUUUUAFFFFABRRRQAUUUUAFFFFABRRRQAUUUUAFIeaWigD+b74r6GPCvxW8aaMR5X2DW761CsP4UuHVf8Ax2uaXpXuP7dHhlvDP7W3xPtWXAn1Y3qjPaeJJv8A2evDI12r13elL3SY7H2j8MV8nwvpGAWT7Inb/ZrX/aCjEPwXby/+Wl9bYb/vpv8A2WsT4WzJN4R0OXGf9Fjyy/L/AA10vx2t0uvghqMiAM0d1bSjd/D8+3/2apY2fIzwht2Cd49vlqB4wu4EbWp32jduDmnPlo1A+6vStUmjQq/Z/LZjy27+8ajkYLw8ZZfpVx7c7VcfMuNxpnCsodCtTpLYCj5cUjlMFW77ahmhibcCSu3+8N1XZrVJNxP8P8WaqzWpVt6Y2r81QQZ1zavJJlCG49av+HfDep6teKLOwmumH/PIbsVCy7fvfLVi11a9sY3jtLu4gimG11ikZVK/7VVcD1XT/BuoLqWnPPp9y8XmJ5ytCy/L/Fur6U8M6tHbtGY0CIu1duMYr4x0H4leI/DrRfY9XuPKX/l2nfzYj/wE/wDsteu/DT42JrmqRWGsRxWV7IVWOeBdsU3+yy9j/OplqiT6e8XeBdE+KXh3+ztcgDLtLQ3Sj99avt+8h/8AZehr4M+KHw71T4X+LrjRNUQMyjzbe5jHyXMJ+66/54O4V95eEvE0clmlhONzxn93Jnqv92sf9of4Uj4rfDmYW0fm+IdHje906RR80ihd0sPvvX5h7qtZxl9mQcyPzzmjjm5zu2j+ErVN878Od3+1ndVm4jT5eCu7ptFVWUK2Ad34VuUNooooAKKKKAD/AIDRUqwjZvOdrdPu01Y33LgHc3SgAjhMm4jHy/w1cRXxwgT8OtEMb7GEh+9/wKn+Si7inyt/smoAE3sq5x/wGoZIwqt8u7bz12qKnSPavOd23nlqRo9yrvJX/dNFrAUHXbj73/AhVe5wtu/0q48cau37zbz93FUbiRZIWCOGZv4V+arA9e/ZdX/ioNWOPl8tPm/4E1fof+ynGG+Knh/jvI3/AJCevz2/Zdty2ra2QjLtSNTu7fer9E/2S13fFjRsc/JM3/kJ6ye5B97UUUVqWFFFFABRRRQAUUUUAFFFFABRRRQAVDNClxC8cih43BUq3Qg1NRQB+XnxH8HyfDv4ja9oLrtisrtvI3D78J+eI/8AfDCvor9i/wAaCPVtU8OyyEJdR/aYFb++nyt/47/6DVH9uLwObXXNA8W28eEukOn3TL/fTLxMfw3j8BXi3wn8XHwX420jVUJTyJ1Mnuh+Vv8Ax1qylo7kPufphRUFrcpdW8U0fzJIquPoanrUsKKKKACiiigAooooAKKKKACiiigAooooAKKKKACiiigAooooAKKKKACiiigD8VP+Crfh/wDsX9rS7vwoC6ro1jdZbplN8J/9AWvkGFtyckf8Br9Dv+Cyfhsx/ET4ca5tHl3Wk3dkW9WjmR1/9HNX54wqFTgFf9lqgSPrz4LTC68B6NznbFs/JmWvQfi5GJvgX4h4+4kLj/v6leWfAG487wHYDjckjp83++1eweP4ftXwT8Wx43MtjvHHo6tQxvRHxakJbcHw23+JTUSyIrcNtpGYM+R/FTXj2+3+9Wq90abHyMrKpBoVg0fPr97NMbG3n730pvP/AAGi47gcfw0jsI1yTtpaZIu7jAK/7RqSSKaRNuSFbduw33qptjdnH/fVWpsbfL4Xd/d7GoeYW6fMvTdUADwhV4cM30qNt9uykAq6ncNvytu/vU5mO/j5d38OafIrty5DNjjlasD64+DPjb/hKvC9heSSf6bH+5uP73mD+L/gXytX0V4Y1R/LtpwP36FcN97p81fCP7NmvPp/ii90qWT91fQeam5ujp/9ixr7D8J6h5KohG5G9vSudrlIPjr9qv4aw/Df4za3ZWcXlaRqWzVrBP4Uhn+fYv8AuvvT/gNeMXGzdnlWPt1r7z/bo8Bt4i+Evg/xxZwGWfRb6TRLvyk3MYZv30LbRz99ZV/4FXyn4Y/Z9+Jvj7adC+HfibVIvvCWLTZkT/vp1Uf+PVtvqWeaJHu6fepGU7v9733V9XeE/wDgmp8ffEiRNJ4WsfDsT9X1fUolYfVI95r17wv/AMEd/GN5Ij+JPiFpGnRk7jFp1pNcsPxdkFXYD89tvz/88lPy7fmqx9jC8lz8v92v1e8L/wDBH74eaewfX/GvibWW7ra+TaIf/HXb9a9c8L/8E3fgD4ZVC/gttclX/lrrF/cXH/ju8J/47SA/EfdArbDIA7Lt2s/zc10Phn4X+LPFknl6H4T17WXY/J/Z+m3E2f8AgQSv378K/Az4deB1RfD/AIF8PaQF+61rpcKP/wB9bc128arGgRAFUcAL2oA/CTw7+wz8evFGz7H8MtVtUb+PU5IbJf8AyI6n/wAdr1Tw3/wSj+NOuSA6pceGvDw/vT6g8z/lGjf+hV+xdFAH5keG/wDgjnfTGM+IvijHEo+9DpOlMf8Ax+SX/wBlr1fwx/wST+EWkRq2r6x4o16Vf796luh/CNM/+PV9wUU7gfOWgf8ABPf9n7w+sWz4cWOoSp/y01Oea6LfUO5X9K+Sf2qfhh4W8C/HS/svD/hvS9IsFsrV47ays0iRWKfNwq99tfqHXwH+3Np5h+NVhOELG50eE/8AfMsq0rgfL/hPQYtFuvKSONZpnZ55I0272Pzf+O/yWvq39kdd3xa0vjpFP/6Levm63j8vXXHH3Pur2r6V/ZGQN8VtOIH/AC7zH/yGayfvSIufddFFFalhRRRQAUUUUAFFFFABRRRQAUUUUAFFFFAHnPx88Df8LC+FOu6XGivepD9rtOP+W0fzrj64K/8AAq/ObTZDvVxhWxu2/wAQr9XWr80vjN4P/wCED+KniLSFTZbpdtcWy/8ATGb50/nt/wCA1MloDV0fb/7O3ixvFnwt0d5X3XFrH9lkbPJ2cL/47tr05a+Tv2S/Fn9k79Ku90PmXfk7ZOzup2r/AN9Jtr6yFTF6ER2FooorQsKKKKACiiigAooooAKKKKACiiigAooooAKKKKACiiigAooooAKKKKAPzs/4LKeH2u/hn8O9ZA+Sz1me0ZvRZoN384RX5UxsNigH7tfs3/wVg0VdU/ZMnuimX03XLC6B9MuYj/6Mr8ZU+7jG3bUCPpr9nWYSeDFAP+rupM7f+A177q0JvPhd4tt0+82l3DfN7Kzf+y185/s0zbvD2oxbh8t3/wCyL/8AE19L6Sv9oeE/EFv/AM9NOuF/8hNSkJ7HwYzeY2SD0ptSrC8mNifLimbdu0kfK1aIobRQ8wXdkhP4qsaDo+q+LLpbbw/o+pa9cMdoj020luG/8cVqAK9Jx1r3rwX+wZ8fPHCh4PAE2iwH/lvrtzHabf8AgBbf/wCO19AeDf8AgkP4o1HY/i74i6fpCH5jb6HYvcv/ALvmSMg/8dNAH5/P5Su+dv8Au4+aqSXkTN5SeWzudoVfmev2O8Df8Es/gh4VMUmsWer+MrhR8/8AbGoOInb+95cOwfnmvojwR8Efh98NY0Twr4K0LQtnSSysI45P++9u4/nQB+GHgn9nH4s/EIofDfw48R6jE/S6awa3h5/6aybB/wCPV774I/4JW/GrxMofWpPD/hGIn7t5etczBf8AchUr/wCP1+xlFAH52+Dv+CT1t4Et5tcl+IN/rfiW1t5HtLS0sY7a2ebYcI+5ndlPT7wrgPC906yJv3RbjsdW+8GHysrf8Cr9Ua/On9oTwj/wgvxw1+CNfLtNQddUtwo2j9999R/wNX/76qGJnsP7OmvRLqc+nShWVlS6jUgH54z83X+LYz19aCvz/wDhb4m/4R/xNpeob22pIrP7q3yuv/fO6vvDR5/N0+Abt+0bN397HRvxGD+NKL6D3NGiiitACiiigAooooAKKKKACiiigAr4f/brXb8UvC7f3tJdT/3+P+NfcFfDf7d0nl/FDw1g7f8AiU/+1noEz5qVf+KglwP4F/8AQa+k/wBkOMr8VrMfexZzHd/wCvmyNh/bcvPy/JX05+x7GknxQRwd2yxm+b/vio0uI+3aKKKsoKKKKACiiigAooooAKKKKACiiigAooooAK+Mv27NBjt/EvhbWUTD3ltcWkjLxnyyrL/6Ga+za+Tv282X+z/BSZ2v590w+mxF/wDZhQB4t4N8cXMmvPqkjrFcPcQ3Mix/KpdNvzf5/vV+ikEouIUkH3XAIr8vPCWWmaPJ3P8AxV+n2mp5en2qekSD9KziZxLdFFFaGgUUUUAFFFFABRRRQAUUUUAFFFFABRRRQAUUUUAFFFFABRRRQAUUUUAfNX/BRbTY9Q/Y2+IxkXd9nt7e6TjOGS5ibNfhWkySfcIdf7ymv6XdQ0+11WxntLy3ivLSZCksEyB0kU9Qyngivzm/b9/Zo8AWPjzwxrNh4cg0qTVLSaC6j0z/AEaOQw7Nh2JwDtYrwvNJi2Pjj9mab/RdXiP8M0bfmrf/ABNfV/gb/SLeeIk7ZI3iO7vlWWvEvC/gXSPAty40uKS3S42+Y0kjOx2/WvaPA8m3chIVmDVI9zwDwD+wb8dviNIr2fgeTw/YM20XniGdLQbf4Ts+aQj/AIBX0t8Pv+CQ91Miy+PPiHsPy77Pw3aY47r503/xFfox4dujeeH9LuGOTNaxufxQGtOrA+bPh3/wTy+BXw58uaPwbF4ivkO77V4ila+JP+4/7v8A8cr6C0nRNO8P2aWWlWFrptogwsNnAsSL9FUYrRooAKKKKACiiigAooooAK+VP25vBpuNH8N+LYF5sp20+7Zf+eMvKMf911/8fr6rrj/i14Mj+Inw38QeHmAL3to6wn0mHzRn/vtVoA/PfwzdHZgH5kNfenwV8Rr4g8E6dIXLyrF5T/76cH9Nlfnr4YuHhkVJUKS/ckVv4HHysv8AwFv/AEGvqT9nPxb/AGdb39pI5ZbMre7QvOwfJLj/AIA27/gNRHclM+qNtG2uKuvihYwr/o9ndXP4BBWbcfE2/mjBt7KCDP8Az1cuR/6DS9ohnpNFeNL4n1ma5aWfUrhueI4tqBPwH3q6O1+IUtsc3CPeZH3UQJg0lUUguehUV5pc/EzUJGxbWEMS+srs5/TFY954y1+6XBvfs49IVAP8qHUQXPYdtG2vFo9e1lR/yFbn/gUjVdt/GOtW/wDzEN/+zKgOf/Han2qA9eorym8+IHiCa0aO0awguO00sDvj/gO9a8n8XR/FPXlfPjANA3y+Rp5+yfyXP/j1XzoZ9Maz4o0jw5C0urapZ6ZGBnddzpF/6Ea+C/2sPiBoXxM+I9hc+G9Qj1C003T/ALPJcqCEd97udjfxdV+bpmp9e+Esmmxve+ITqWrSlN3l6fGZm3fw7pX6f98mvB/EmNN1BERPIfO3bJ8rUm3YTK9tcJ/a0oPorV9UfsVqsnxDuTjpp0hGP99K+S7PzG1SdyPlwqnd92vrr9iKPd42v34/5BrZ/wC/iU7WZKWp9q0UUVoWFFFFABRRRQAUUUUAFFFFABRRRQAUUUUAFfHP7eVw39veDIcbgkFy+3/eaMZ/Svsavir9umYyePfDMQ52aXK+36y//Y0mB4X4L/5DFogx884Xavuy1+oyLtRV9BX5gfDpRceKNJQANvu41/8AH1r9QV6VESIi0UUVoWFFFFABRRRQAUUUUAFFFFABRRRQAUUUUAFFFFABRRRQAUUUUAFFFFACHpXyZ/wUE07zfDHgzUAP+PbUZoS2P78X/wBhX1m3SvnX9uqxE/wSiucHNpq1tLuXsDvT/wBnpMmWx8C3ShbiA8NXdeCm+fI9G/75rhbr/lgc/deu38DsftyA/dz/AJ/9mqb6XFHU/Sv4d3H2rwH4elyDusIfu/7i10dcT8GZvtHwv8NN/wBOij8uK7arLCiiigAooooAKSmswjUkkKo5LGuP1P4raDY71t7n+0ZV+XbajcM/7/3amTUdwN7XdfsfDdotzfzi3idxGnBYsx6AAVy958XNJtYWaO3u5zn/AJ57B+ZNeb6l4rvdf8xb1TMfPeWBWf5Yxu+Qbfu7gON1UVtTcBhMTtb/AJZrXLKrroB3E3xfvr7/AI8rW3t1P8UjNKR/6DXP6x4m1zVo283VbiPj7kB8of8AjtUrHS44xtjQRK3zdOtaMNiFXGN7f7tK85dQPjrx5op8K/ETVLQJtiuJFvYPvcrJ8zf+Pbq9K+EPiJNH8Z6bdSfNa3B8mZf7yOu0/wDjrNU37TnhU29ro3iCOP8A1MjWU+3+4/zJu/4ErL/wKuD8MXnmWaSB9rwuv/fNbQd1qR1Pq+OxezkltpHLNbSNCfw+63/fO1v+BVOsI28DdT/D94NcSwvAQzX9gkxZv76fun/9kreTTf7+P+A1Djroi+UwUj7KKke3dWXj71bb2scK8vtqnJeWy/IJAzdtvzN/3zSC5mNG67sg0lXXmlk3CKzuZf8Adgdv/Zage11GRd40jUCrf3bVqdmVcrthV6CombdTriHUFXjR9T3f9ej/APxNcxr3iyw8O3CW+sz/ANkTv/q49QHksfpnrUOLM2uY6B5AvcN+NRfaB2y3+9XOQ+KNOvlU2mo2s+7p5c6t/Jqna4bb94sv+zWXvRBJG+l8F6j71UtW0HRPElu0eqaXY36N/wA/MCO3/fR5rGe+eNs7jt+tPj1Zl4zt/wB4UczWxVuxy+sfs2+B9WmeezgutGuH/wCWlrPuT/Z+R8it/wCCfw91P4Q+OormG8sNS0O6je3u55w8VxAnVGRRuViXCg89K1bfVtzY3/8AfNX7fUtzL8+7/ZrVVn9oVj32z1C31CPfbzJOvqhqzXhdnqTwurxSNE/95Ttaur0vx5fWuxbgLdx/3jwfzroVRMZ6TRWVpfiSy1ZQIpNkh/5Zvw1atagFFFFABRRRQAUUUUAFFFFABRRRQAV8P/ts3Bm+K2mRDnydHRvzmkr7gr4J/bIvPO+OEsWd3k6Vbrt9Pmdv/ZqXQDgPhFCZviB4ei5bfqNuu3P+2tfpovSvzb+Alqbr4t+FEzu/4mMbHj0O7/2Wv0kXpURJiLRRRWhQUUUUAFFFFABRRRQAUUUUAFFFFABRRRQAUUUUAFFFFABRRRQAUUUUANWvHv2ubH+0P2efF/HzQQx3A/4BMjf0r2Fa4X476edU+DHje3AyzaPct+UbN/SgR+WN026FHD7vn/irtPCUm2+iIJ3bvyriHk86zTgMuAw211fhObbcQfw7ttQCP0c/Z9uvtXwk0Fv7iyx/lK9ejV5F+zJeI3wng3OAkN3OhZuP4t39a7TWviV4U8Oqzal4j061YdY2uUL/APfI5qxnUc+tHPrXi+uftZ+BNLZ0tJr7V5F6fY7Vgh/4E+2vN/En7bF6qlNF8Lwxt2k1C6Zv/HUUf+hVHMhH1hmoLq6itIWlnlSGJeryNtA/Gvz78TftUfErxAzpHrcekxH/AJZ6bbKjL/wI7j/49XmOteItY8TTGXWdXv8AVpfv7ry4eXH4FsVHtPInmPt/46fFnSr3SItD0LW7S+uJ5v8ATlsrlXKRgfcJX7u4/wDoJrzbw9qnl/6O+NnZq+ZPCWuDQ9ct97xrZ3P7p9o27Du+Vvpu+X/gVe8aZcCaFS5LMtc0uaepaZ6lYqG+cP8A8BrTjjO5SR8tcdoutGFlSVj/AMCrr7OZG6H71Z6g9jShjEa9P++a0oYwqKRWakgrRtZvMTB+8tbRA5/4neA38bfD/XNOjG64mtWlgX/ponzp/wCPL/49XyR8O7j7Z9otz96SB2SP+IMnP/spr9A9B00awpkMhSJMZ2/e3V8MeLNLi+G/x41zTrdAlla6kzRxt2jmRXC5+j10W7CZ7X8M/Fm3T/D9mJY/PhuHi/ev8m2TavzY7btrV9DW/guWRQby/ct3S1GxfzOTXxT4b1J7d8RkfL8w2n0/ir7y0W8/tLR7C8znz4Elz/vKDVJDKdv4R0m3YEWUcrjndL8/861IbWG3/wBVDHF/1zQCp6KqwBRRRTAKzNd8O6Z4m097DVtPtdStH+9BdxLKn5GtOigD5h+In7DXhjWvOuvCdzJ4dvD8y20mZrZj/wChp+DH6V86eMvhL8T/AINu8tzHqUVgnTUNNne4ttv+1/c/FRX6T7qayiRSrKCp6g0rInlPzE0f45eJdL2/afs+rwL/ABSJsf8A76X/AOJrv9D+PGh6phdQjm0l/wDpoN6f99Dp/wACWvp34ifst+BPiC09wdO/sPVJf+X7SwImJ9WT7jfln3r4F+KfhWy+GvxD1fwm+oi4l0+RU+1NH5QkVkV1/ibH3qzlTQ/ePpmy1i01C3We2uI7iBukkZ3L+laNvqDrt53f+hV8f6XqWqeH7n7Rp15Jayt/zyO1X/3l6GvV/B/xqiumS011I7edul1H8qH/AHl7fyrB0rBc99sdS3NyS341uWt9uVefl/vV5zZ333ZIpA6sP4T1Wuj0vUNy5U//AF657j5Ttra6KupU7f4vlrs9B8Zyx4iuT9oTO0N/EP8AGvNrG6+VSD8vf2rWhkO3INaxmQe0Wt1FeQiWJg6H9KsV5n4d1yWzkUr91vlKt0NehWN6moW4ljPsV9DXbF3LLVFFFUAUUUUAFFFFABRRRQA1q/Pf9rqSSb48a3s5WOC1Tr/0xVv/AGav0IavyQ+PX7R3hrxJ+0F4z864+xpDqBso3+ZlkEKrEH3ds7M47UnsJ7HsH7Mtqbz4xeGRjGydnK/SJ2r9Ea/Mz9kH4seF7746+HbO3v8A7VPcyS28aouFDmF8cn/dav0zqIggooorQYUUUUAFFFFABRRRQAUUUUAFFFFABRRRQAUUUUAFFFFABRRRQAUUUUAFYPjiz/tDwT4gtMbvO0+4i2/70bCt6obiFbiCSJvuupU/jQB+OlvhtNRD97YtdR4ZkDXMRwfl2rXPSL9nS4gI3NHI6fN7Nt/pWt4bYeZEQnzfdNQiD1O/mPlpEbmZbfG7yFkbYW/vbelUFks7VM7Bt/vY3Vv2Pw68VfEC6T/hG9Dk1SONFSWfzESKNv4VJdv7td7oX7F/jLVhG2s65puixN96KBXuZF/9BH60Ncw/ePFL7WoFVQkYX/arnr/WPMbLvsb727Nfavh39iXwbp7LJrGo6rrko6q0ot4v++U5/wDHq9S8N/BXwL4RwdK8K6XbyDpM8Akk/wC+3y1TyBqz86NB8D+J/FzqNG8O6pqmf+Wlvbuyf999P/Hq9M0D9jb4i+IIsXNnYaBBInL311vcf8BjzX6ALGI1CqAFHQCn7a0sHKj8sPiV8B/G3wtLrrelyNp2cDULf95bH/gY+5/utit74U+PDfKmkX8m29jGIJG/5bp/d+q/rX6VzQR3ULxSxrJEw2sjruBHoRXgvxP/AGOvB3jYveaIH8J6vnesunjEDP6mPt9U21LiNe6eX2Mgkh/2lre0vUpbVlw5auP1XwX44+E8vleK7A3+lR/LH4g04NLCV/6bL1j+rcVq6bqiXUayRSCVGG75T8p/3WrllHyK+I9FsdYiuFXqr1qx3Abv93+KuAtpiu1x8ytWvZ6lIv3GLKv8LVlrEVuXY7/SfEN5pE2+Ehlb76uODXyP+0RqA1D4565eCIQeZDasyqd3zeSq/wDstfR9trG75CPm+tfK/wAZpjcfFzxAT8y5hUbv7oiWuiEubQGaXh6TdHF8x/8AQc199fD1i3gXQCc7vsMP3v8AcFfn34YYSJECd24KtfZ/gfx5LY+GdIglgSaOO1jQMvyHAWtb2A9XormbPx1pl1gStJan/povH5ity11C1vlzBcRT/wDXNw1XzIC1RRRVAFFFFABRRRQAV+ZP7SVrBqnx08atPFv/ANOWIMo9Ikr9Nq/Mj45MZvjd43k/hXVZF/LatJiZ63+yj8I/DXjzSfEdhr+nR6larHD5TScSQkl/mRxyDVn4kfsM6jZLPd+DNTGow9RpuoEJMP8AZWUcN+OK7P8AYnXdp/iJ/QWy/wDodfT9NBufmr4Xvtf+HOtL4e8SWF5psTHYkV4jI0J/h2+qN/s8V7N4eunuLhsfMmOa9w/aG0HRPEngOXT9VjVruZwLF8fPHJxlgewx1rx/T9FOnwrHFIVVf73zMa46yV9BHUafHtVCw/4DW3DHtXAAXca5yxvLiHaPvqtdDpt4l1IiFNrN1Vqzi0I2NPjdZFx92us0HUPsd1sY/upOD7N61m6VpclxJ5cQ3N94t/CK19ZsY9Ns7eJTl2Zmdv71dlONizq6KrWLFrG3LfeMa5z9Ks1oAUUUUAFFFNZgq5JwBQA6iuC8VfGrwj4TJjuNUW7ul/5dbAec/wCnA/4ERXlOvftIeItekNp4X0ZbDJ2rPcjzpT9EHA/8eqboD6C1rWrPw/pF5qd9KsFnaRNNNI3ZVGa/I7W/CukeJtXvdQ1TRrO6Sa4eUSXMC7+WZq+ufEHhPW9c23fj/wAUG2i+8ILibfKR/sQjgfpXH+J5vDWn6Td2XhyzldZoGiuLy8Kszp/spt+T+dO4ehhfsf8Aw90PTfi1pU+m6PZ2cqyPKzRW6hxtRu/b8K/Ravij9jPS/O+IlxcEfNb2cjt9WZVr7XpiQUUUUDCiiigAooooAKKKKACiiigAooooAKKKKACiiigAooooAKKKKACiiigApKWkoA/H34ox3Og614yjso/NurW/vlhjxuywlfauK4bwx8dvC1qkX9o3FxptwvzSQT2zsyH+7wtexfGq1/s/4w+PIQPlTWblvl933f8As1c9pPl7UaSCN27SMiswpfZJjsfVX7AfxkT4haz4w0rTtNuY9FtoLa6j1G6jaIzSEsjIiHqu1V+avtGvjb9iG6e48ceJwzbtumw/d/66tX2TTKCiiigAooooAKKKKAGsoZcEZBry7xd+z/4e12aS80kN4d1NzuMlkn7iRvV4fu/iu0+9ep0UrAfKHiTwf4i8Ah5dW057iwHXUdOBlhx6uMb4/wARt/2qh0vVre8hSW3njnicblaJ1avrWvKvG/7PPhnxdcS39h53hjW35/tDSSI95/6aRfcf8Rn3rGVPmA8ySQSK2w180/FRt3xO1nPpD97/AHFr3Lxh4U+KPwnWW4u9It/GuioNx1DRw0VwgH9+E7v/AB3ivnXxV4kh8XeLb/VbeKaBJ0T91OFV0YLtZWx/u1FOm4sG7nQeF5B9oijB+T5V+Uf9819VaHdBdKs0XAVYVxu/3a+VfCuPtkSA7uVxX07o7f8AEttcH5tlVUXYEb6yD+KpEk+bKH5l/u1mLcOv+1/vVIl1tbptrLUNTobXxFqVjxFeygf3WO5f/Hq1bb4ganCuZY4ph/eZMfyrko7hGXOQv+9Uytu5FXeRZ3EPxJG397Yn/gEn/wBarI+I1l/Fa3A/75/xrg4/m67f+BCpo/L64Df7tHtHEybsd2nxA09utvdD/gAP/s1H/CwtL/uXP/fv/wCvXG+WPSjy024xVe0ZWp2LfEbTO0Vy3/AF/wDiq+G/ip8J/FuoePvE2uW2jS3thf6lcXUctsVd9hfcu5Bz92vrOO3iV+gFWFt4/lO/b6UvaCZwH7Guny6fpHiWOeKSGUSW4ZJQysp2P2NfSdecWbyWE7TQSGJ26sv8X+9612ei6o+pQv5kYV06svQ1spXBFPxR4PsfFlnFDd743hbfFNEdrof8Pavl3xh49034fePr/wALa351q9uUaG+aP91MjruB4+7/AHfT5a+wq8L/AGnPgUPip4bj1PSIwPFGlqxgVePtUfUwsfXup9frTcVLcZyWn6paX1us9nLFdQP0kidWX9K3tKk/fKwA/PdXxFY6tqng+/f7FcXWl3kcjJNF8yMGH3ldD/WvU/Cv7R2q6aipqOmW1+y/8tY5PJY/733hXO6ZN11PuXwfqETaTK7kIEbc3+fwpvmSa9qSbI/9FQ5LMP4f8TXx/fftWanDp8sGlaPBZzydLmeTztn0T5R/31XL6X8dPE2lu72+uX0Usz75ZPNb52/vMvSt0+VBzI/RKivgm6/aU8aWtw8UXilrhQeJY0Rkf/dyimoJv2h/Gl4W3eIr6P8A65uqfyWlzDufe9xcR2sTSSyLHGvV3OAK4jXvjZ4O0BmSTVkvJ1/5Y2I84/mOP1r4lv8A4iXmtN/p+oXd633v387P/Nquab4u0aF1a4sJ7jb18uZU+X/vmlzBc9+8SftO39wHj0HSEs1/huNQbe3/AHwvA/76rkJoPHnxKVptRvLyWwb77Tv9mtAPp8o/nXKW/wAXLfT0UaF4etLOVR/r7ofaH/76PH/jtMgl8cfFO5ZYF1HWudv7gH7On/AvlRaNZCOl/snwd4TQ/wBp6p/a1wn/AC66YPk3f3WlPH/fNZ2ofFq7hhaDw/ZW3h+zxtMsXzS7f9pz/wCy12Phj9lXXNQZJdd1S30lCPmitR9om/76b5R+teu+GfgH4N8M7JDpv9q3S/8ALxqh88/gp+QfgtXFWKPkS4h1DUNPvdZe2vtUtLWNri6vFjd4kC/eJc8Vwd148ivrZooIhbxMPuyfeNfcn7UE8emfs/8Ai9UxCjWiwqoGB88iLj/x6vzrgYMiYUNt/SqexLZ9e/sS2Za/167x8qWscW76uzf+y19ZV83fsW2nl+GdeuSP9ZPDGD/uoT/7NX0jQNBRRRQMKKKKACiiigAooooAKKKKACiiigAooooAKKKKACiiigAooooAKKKKACiiigD8wf2lbM2Px88dRqn+tu1lP4wo3/s1cJpvzQqP7vHytXrX7XdqYP2h/EOBxNb2sg565hC/+y15LpVvJcSRW6Rs08kiokeG5YttVQ1QQj6j/YXk3fEDxOOOdMjb/wAjV9rV80fsqfAjxP8ADPVtU1/xCltZtf2iW0enxyb5Uw+/LsPlH+6M19L00ikFFFFUMKKKKACiiigAooooAKKKKACvz1/ass47H4/awkMSxrNaWsxVBtBYoysfx21+hVfAv7Yi7PjxKwPXSrY/+PPSYmcP4R+a/t+m3ftLf/FUmqfErxX4d8T6lFaa3LFEt0/k2t5CroF3fLtyqnH+61N8Hr/ptv16qxr9AdD8J6N4m8EaHHrGlWOqqLGEf6ZbpL/Av95aSRNtD4j0v9ozxHa7RqGlafqKr1kgkeFv++TuWup039pTR5l/4mGiapZH+9EiXC/+ONn/AMdr6Q1P9mP4ZaoHD+Fbe3ZjuLWskkP/AKC2K5TUP2J/AV0ymzudZ05h/wA8rzeP/H1NLlRbb6HBaX8dPBV5x/bkdq39y8R7dv1Va63SfG2h6tt+yaxY3C9vKukfP/j1ZWofsM2jKfsHjK9iXsl1aJL+oZa43Vf2EfEWSbXXNDvP+vm2dD/7NWfsyT2eOaOZVMbh1/vKanjjkb7m6vm+f9j/AOJminNnZ2dxj+Kx1Vom/XZWNefCn4v+G1cyaX4pUDq1nfPcAf8AfDtV+zKufVnkzryD81OaS4XqBXxbdeNPHGhu0d3rviPTX/553Ujpj/vtarP8VPGMfP8AwlepfN/ekT/4mo9mRc+3Ptjr1jqb7Qq/fyn+8K+C7r4yeNYW48Uagm7o29eP/Ha7XwDr3iTxIyTX/ifWLpHVv3n2tlx/tcUONirn2H9s8teZNv8AvVr+HdcMdxLDH++eRMBU5ZT/AA1zH7OWgmXwlqDaw39q3UOovFHcXi732BE29frXslvaxWq4iiSNfRE21ai4jHxb2jQyAB8cgetSUUVoB5R8VP2c/CPxWZru9t5NN1rGBqVgwSU+m8dH/Hn3r5s8WfsW+NdDLvol1ZeIrVc7F3/Z7jb7h/lz/wACr7p60mMUE2TPzK1j4R+NfD+4X/hPWbdV/jW1eVP++k3CuZmt3s5PLu7e4t3/ALssbI36rX6u1Wu7K2vY9tzbx3Cf3ZUDD9aB2PykSaDvIv8AwErVyxkt5pNiZdv+mfzNX6dP4F8NyHL+H9Kdv7zWUX/xNXLPw/pmm/8AHnptpa4/54wIn8hUtXCx+dGjfD/xJrlwF07w7qt0x/u2j7f++iuP/Hq9a8I/so+LtaKSaqbbw/bn73mv502PZE+X/vpq+z6KEgseUeC/2b/B/hBEkmtG1y9HJn1H50z/ALMX3B+Rr1C3t47WFIoY1iiUYCINqj8KnoqhhRRRQB4T+2jefZfgVfx7sfab21h+v70N/wCy18D28Z+Qq/8AwGvtn9uy+WL4XaNak48/Vkb/AL4ik/xr4vs4900UZx83ymh7Gcn0Pvf9kix+y/Csy4/117I3T0VF/wDZa9tXpXmf7ONj9i+EGhDH+uWSX83avTF6UFR2FooooKCiiigAooooAKKKKACiiigAooooAKKKKACiiigAooooAKKKKACiiigAooooA/P/APbas/svx0il+79p0eB/qQ8q/wDsteU+Gfl1Czl2bfJmSXp1wy17h+3lZ+X8T/Ct1jAk0x0ZvpKf/iq8S8PR/vs5+XZ96oJP1Qjk8yNW9Rmn1neH5xdaHp8//PW3if8ANBWjVlBRRRQAUUUUAFFFFABRRRQAUUUUAFfBH7ZDf8X25/6BNvj/AL7evvevz9/bC1C2vPjxNHbXEU8sNhBFN5UgPlON5KNjo21lOG/vCgTOP8J/8hKDkdV7ba/RbwT/AMibof8A15Q/+gCvzo8Isft1vn72Vav0X8E/8ifonO7/AEKH5v8AgAoGblFFFABRRWD4g8baD4VjL6tq9nYY/hnmVXP0XqaAN6ivG9b/AGnPDFgTHpdrf63KvRoo/JiP/Anx/KvPtb/aT8XaozLp1nYaJF2Zg1xJ+Z2r/wCO1HMgPpu8sre/hMVzbx3MbdUmQOv5GvC/ib8M/gdN5p1uHS9Ju+p/suYxTD/tnF/8TXjeseKPEHiRj/a+v39+rf8ALJpmSL/vhNorP0/T7OOb95LDZIx5kYf+yjk1PtOxJyPjL4V+HptcNr4Uv9Rn0Tb802qRhZQ+7pFhQxXHdgK9I8M/Du28L6LFe6hKbC3RNtrY4/fXLf3tvYf7bfhVRNeFm+zRItpX/l+uU3P/AMBXoKq32uR2NtLqGqXm58/PPO+5jVW5ndgkfUPwBy/gaWQ53SXkh+b6LXpleUfs13p1L4YRXXKrNdzMit1C7to/lXq9WUFFFFABRRRQAUUUUAFFFFABRRRQAUUUUAFFFFAHyZ+31eJ/ZPgyzJ5a6uJiv+yEUf8As1fKWlR/6fB/eyua+jv287wP4q8H2mf9TaTTlf8AedB/7JXzvoMJk1NAB8zUMykfpb8J7D+zfhr4atz1Wxjb8xu/rXVtVDw/a/YdB0y2/wCeNtGn/fKAVfag0HUUUUDCiiigAooooAKKKKACiiigAooooAKKKKACiiigAooooAKKKKACiiigAooooA+Nf2+rP/ib+BbvG7K3cX/os/1r540HHmZx/s19Sft9Wpbw74NuQP8AV30ybvrFu/8AZK+VNBmKyIP7xbvUdbk/aP03+Hl0L7wF4cnH8enW5/8AIa10NcL8D7o3nwk8KzH/AJ8UX/vn5f6V3VWUFFFFABRRRQAUUUUAFFFFABRRRQAV+OHxm8E+PdH/AGhPiRrHh/VNMn+26/cyzWuoIyfNv29uPu7V3f7NfsfX5n/GbEfxs8cJgYbVpm+X73O3/wCKoEzyPw3D8ZLrUrONrvw5o0LyKr31sjTPCv8AeVD1NfpF8F/FHhn4b/B3wxpOq+KLZrq1tds0l5Ov2iRy5Yuybi2WZs18Y+EIx/aVuPm+9xXpOsapGskSS7VaNMBVjVfl/vbu9QJO59Ja1+0x4Vsdy6fFqGsOOjW9syIf+BPtrg9Z/ab8RX24aVpNjpiN0kuXa4cfltX+deISa0kLdFVe1VX8QFm+Q7v9lal85R3+tfEHxb4iyuo+Irx0f/llbuLeP8o8f+PNXLpDbws0mF395GO5v++jWK2sSt1cov8A3zVW0upNWuVt9OgudSuG+VYLGF5nP5UcvMJHRyalBHwx3f7tU5Na+T92BurqPD37PvxE8TMG/saLRLdv+Wurz7G/74Tc/wDKvUPDv7HdmuJPEniS7vz3ttOjW3i+m47mP6VXKh3Pna617y1/e3Cov1Vav6N4Y8S+JoTNpWgale2qhnNy0TRQgL33vtFfaXhf4MeCvBuH0vw7Zx3A/wCXidfOl+u98mu32jbjHFVYD8m/EHx4ks99vp1sZ3WRYfM+6v3tu76bW3Vy954q1HxNr0SXt4ZYlk/dxsdqBqy/HDG++IuuSxoP3mqXLhVHT981W7HRTHcrLcDDdl9Kzs5E35T9Of2YZYl+EOmQxzxTPHJLvEb7tmXJwfTivXDmvyr8E/EbXvh/qSXmj6hNZOv3th2q3+8vQ/7rV9bfC39snTdYWGy8W27WF1jH2y3U7G92TqPquaafcEz6foqhpGs2Ou2KXunXkN9aSD5ZoHDqfyq/WhQUUUUAFFFFABRRRQAUUUUAFFFFABRRRQB8H/txX63Xxd0+2B/49dJjDe2+WQ15T4FtftniewiA+Z540+b3da7T9ry+F58f9ZQH/j3t7aL/AMhK3/s1ZHwVsRffEXw/EB8sl/b/APodDIkfpOqhVAHQcU6iigsKKKKACiiigAooooAKKKKACiiigAooooAKKKKACiiigAooooAKKKKACiiigAooooA+bP27rPzvhXo9wBloNZiH/fcUq18aaP8AKygkq2K+5P21LP7V8Dbt8Z8i/tZfp8+3/wBmr4a0zEbxA4b8agn7R+hv7M119s+Cvh0/88xNF+Uz16lXi37JN19o+D9sn/PG9uE+nzbv/Zq9pqygooooAKKKKACiiigAooooAKKKKACvzS+OMWz44eOAFH/ISdt3/AUr9La/N/49oV+OXjQAfN9u3D/v0lJiZleEv+QlAR/s10PjaTydUXf8qNGreZ/d/wBmub8I/wDIUg3Z3Zr7M+EXwt8KeIPC9hrmp6HaalqLSSfvrpfNGA7KPkPy9vSmmKOx8oeGPCus+MJvL0PRL/WWzt8yCH90P95z8i/99V7B4X/ZK8U6xsl13UrHw9CesNqv2m4H/AuEH/j1fWtvbx2sKRQxrHGgwERdoH4VNQUeQeG/2W/Aeh4ku7K41+4X/lpqk5kGf9wYT/x2vT9I0XT9BtBbadY21hbr0itYViX8hWhRQAUUUUAFZviDWrbw7od/qd5Mtva2cLzSSv0UKM1pV+YH/BQz9tTVbzxbf/CjwPqA0vTdPfZreqx/6yaZGVmhQ/won8XdmXHQfMAeFp8SNA1a8UYutOv7m72CK5tZUZ3L/Mu7bg13SWYvpo45JTarv2llO1t393bT/AGi/E3xd4G0Z9c0bR5YtNdLrS4Lm1eGUN99Xl2N95m2t6/SuN0X9rz4g/AX9pIah48sbGWwu54zq2nraoyPaszfvYmPO9fv7mbJKtn71GsSOXmPo3xl+yf468K6Haa1pVuPFOlT2qXDrZoUvYNyK2DD/Hj+8hLf7NeOxzHzHT5kljO145Bh0b+6ynoa/XLT7631Kxt7y1lWa1uEEsMqHKurDII/CvPvih+z74K+LkTyaxpYg1TbhNVsf3N0n/Ax98f7LZFDSluFux8D+AfjF4i+Hd6s2lajcW7bv3kf3kk/31PBr62+F/7Y2geJBFZ+Joxo183y/a0+a3c+/dP1H+1XgnxQ/ZA8a+Ao5rvRl/4TDSE+bNqmy7iX/ah/j/4B/wB814bDcPDM6DKSxna8cgZWRh/CynkGos1sTdxP1wsb231C2S4tZ47m3kGUlhcOjD2Iq3X5h/Dv41eJvh1dK2j6nNBBnL2rtvhf6oeP/Zv9qvrD4ZftiaF4mWK08Rw/2Netx9ohy9ufr3T9frS5i07n0ZRVPTtStdWtI7qyuYry3kGUmgcOh/EVcrQoKKKKACiiigAooooAKKKKAPzP/aKvDffHrxlJnOy9WEbf9iJFroP2bLP7V8WPDo6bLsPj6KzVwfxRvv7W+K3jK5PzeZrFzj3xKyr/AOg16z+yXZ+d8VtMfsiyv+UTLRIhn3nRRRQWFFFFABRRRQAUUUUAFFFFABRRRQAUUUUAFFFFABRRRQAUUUUAFFFFABRRRQAUUUUAeQftY2n2z4BeKf8ApnHDL+UyV+fmltt8kj+I1+jn7Q9ob74I+NYQMn+zZX/75+b+lfnFpbbli/h2tUC+0fcn7G94Zvh9q1sx+aHUmf8A77jT/Cvf6+Zv2K7tW0rxRbD+Ca3l/NHH/stfTNWMKKKKACiiigAooooAKKKKACiiigAr85v2ioz/AML58ZDH/LxE3/kFK/Rmvzt/aUjK/H7xaOfmkt2+X/r3ioEzl/B+9dSiLgtzX378D8f8Kz0cDr+9z/39evz/APC//H+hH3V/iavvz4E5/wCFZ6Xn+/N/6NagEeg0UUUDCiiigAooooATFfzy/GS8udH+PPi93nLX9t4guv3/AMrLuFy7bvf5sN/wGv22/a4+K03wb/Z98W+IrKbyNW+zfYtPfdhhczN5aMvuu4v/AMAr8EvGnmNqksmS7MiOZGO5i3+1607gaPiLxtr95qDz3fiDUp52O4yS3b7v/QqivNYk8XeUfEc82pPHGtvHdTSM80aD+Hceo/2WrmL+4S4ukuPMEikKx9v+A1qW0g8lSPm9allXZ+4P7A/xm0z4nfALw3o41SO88R+G7GLTtRgY4fCDZFIB3RkC8+oYdq+mK/n6/Z++M2v/AAR+Iul+JdBufKuLWTbJBI/7q5hP34X/ANhv0O09Vr91/hj8RtJ+LHgLRvFeivvsNShWURsfnifo8b/7SNlT9KESddXmfxQ/Z+8F/FiMy6xpawapj5dUsf3NyPqw++PZs16ZRTA/Pn4ofsf+MvAazXmiJ/wl2kLzvtU23ca/7UX8f/AM/wC7XhC3E8MjqHKvG+142DK6N6Mp6Gv18215b8Vv2e/B/wAXI3k1Gw+wavj5NWsMRz/8D7SD2bP4UWRm49j4j+Fnxn17wTdA2WoSWh4zGzZhk+qdK+1/hL8ddN+I0SWV0o03XMf6nd+6m942/p/Ovi340/s7+JPgvIl1cOuq6HNJsi1O3UqEb+FJU/gLfiprI8GeKDZpARdyRXkcnCqGXZj7rK1ZWaYkz9QaK83+CnxCk8eeFI3uz/xMbf5JX6ecvZ/8ff616RWpqFFFFABRRXwt8bf2zPH8usfEq7+FlppK+EfhlGra1qmpxNL9uuN+17eLDfLtw31wTuX5cgH3TTWYKpJ4ArB8C+Jl8aeCvD/iAQm2GrWFvfiFjkp5kavt/DdVrxReDT/DOr3ROBb2k0ufohNAH5Xahef2h4h1G53bvtF3NLu+rs1fRv7Hdl5vxBSXDfuraZh7ZGP618w6Oxk+dydzjcW/2jX1/wDsV2hfXNWucfKlptH4uP8A4mh7kN6n1zRRRQWFFFFABRRRQAUUUUAFFFFABRRRQAUUUUAFFFFABRRRQAUUUUAFFFFABRRRQAUUUUAfnV/wUB+NfxS0f4waT4M8NteWngwWkEt81j1ujM7q6zHrsCLjHTrmvK7Bivy7t22ve/25rX7L8WtLuMYW40ZN3PXZNL/8VXz/AKe25OCP8agi7Pr/APYnk/4mHimP+/FbuGz7vX1fXyD+xVOT4q11D/y1sEk2/SQf/FV9fVZYUUUUAFFFFABRRRQAUUUUAFFFFABX54ftRR+X8fvFOc/Mts3/AJLpX6H1+fP7VEJX9oHxCFI+aC1b/wAgrQBxHhdgt9FtO5c/w198/AZv+La6cM5VZJlHH/TRq+BvDrH+0Ezl9tfe/wAAvm+Gdh/12m/9DNFxI9GooooGFFFFABRRRQB8R/8ABVzWptP+Bnh20Q7YrnXkZ/8AgEEpX9TX5DeIWElvA4O75Gidl/3q/XH/AIKyafJcfBHw3cqhKW+sMCy9t0EuP5V+SMi+dC8HLSKfNRfX5drL/wCgtRYDl7iH/RoDyvVd26tLTbgyRsvPmr0b+9VK+V4dyAfKx3Dd/e/2qqo0i3EUgO1YzuHvUAdVHcG3uN0j/wB3C1+nH/BK/wCL8v2rWvAN9KfJukbULFWPSZMLMo+qbG/4Aa/L1GEzKUA2t0Zvl/lX0F+yV8RJfh78bfBmqo5igTUrdJ+f+WTt5Uv/AI67VTA/d2iiimAUUUUAZevaDp/ijRb3SdVt0vdPvImhngkHyuh/z1r80/jJ8LL34NePrrRpWkmsm/0iwum/5bQFuM/7a/dPuu7+Kv1Arwb9sL4a/wDCcfC+XVLaPzNU0AtexbR8zw4/fJ+Q3/8AAKCWrnj37KfxLGnaxLYXR/dyp5qc/wB37/1ynzf8Ar7WjkWRQ6EMrDII71+VHgvXrnw7qtrqds/721mSUf3T/F/49/7NX6OfB7xRD4h8LxxRyFhbBDEzNktA43xfkMp/wA1C00FE7+iiirLMjxTqR0Xwxq+oKdrWlpNcA/7iFv6V+anhsnTf+CS/jjWpD5l/4ivLmeedvvyM98kS5PsqBf8AgNfoP8dr3+zfgn4+uxnMOgX7jH/Xu9fn7r8J0n/gkf4DtOQ2qXlnG+0dfMv3b+lNBc/RX4Y2P9l/DfwpZf8APvpNpD/3zCg/pWf8bNQ/sn4Q+MbvoyaTc4+pjYf1rrrG1Sys7e3T7kMaoPoBivLf2qr5dP8AgD4wYnBkt0hHvvlRf60kCPzo0ldscYPzcV9u/sX2e3SdfuSPmzDHn/vs18T6OpZUz8vK5X0r74/ZDsfs/wAO724/573p+b1wi/40Gf2j3aiiig0CiiigAooooAKKKKACiiigAooooAKKKKACiiigAooooAKKKKACiiigAooooAKKKKAPhz9vKS9/4T7w2/2ForJLB4kvG+7M5ckov+5tXP8AvrXzjZzBdznC8c19nft6WJk8GeFr9R/qNSeIt6b4W/8AiK+LI4y0b7Bu9Oaloi9mfUn7HepWdv4/8tLxWa702RPLkIDFg6Mqr+Ctx/stX2jX5EaTrFxo+oW9zaSyQSxurxyxvtYMPRh0r7V+Bf7WUOsR22j+MZUguPlji1Q8K57LN/dP+3931x1qIy6MqOp9R0VFHIk8avGwdGGQynIIqWtRhRRRQAUUUUAFFFFABRRRQAV+fv7WC+X+0BrZ/vWtm3/kPFfoFXwH+1svl/H7UT62Nqf0agTPPvDuPt6E/d+lfe3wA/5JlYD0lm/9DNfA/h5g2oKUP3a+9P2e23fDWz/6+Jv/AEM02ZwPS6KKKRqFFFFABRRRQB88/t5eAW+IH7MniqKCMzXGlCPVokXv5LZf/wAhl6/Hn4U+LNG8F+KPtesLtt5oZLSaTy9+xTt+b/x3a23+9X7/AOoWFvqljc2V3Cs9tcxvDNG/IdGG1lP1FfgD+098IL34KfGTxN4UuYm+zWd0z2ksn/LS2fmN/wAUx/wJWp7oLHmvjO807+1tRGmJtsbmZvs6t82F37l/HbXJ/Z3mk+R9rqW2+YP/AB2pXjkjvFmlbaq9N33RUl0v+kfIdyv8496QG1pan7KgkI81R930rqvCN49jq0Eocr5bq42/e4bd/wCy1zVhGWdw2FVRy2a63wHo8+seKNL0+IF2vLiO3Tb83zO6ov8A6FRa4H9EGl3X27TbO4/57RJJ+a5q5VaztUsbOC3X7kMaoPooxVmgAooooAKgmt47iFoplV4nBR0YZBB7VPRQB+dt54I0/wCF/wAfNS8J60xi8OX7PaJK2Pktp+beT/tk+zn/AGGr1X9mXxpJoesJpd7IBJaXD6TcLngIXbyj+Eqsv/bWtP8Abm8AC/0HSPGEEf72xf7Bdsv3vJk5Rvwfj/gdfPfgDxc8ni6K4uJRB/aEa2txJHtTEnyqr8dPnVH/AO+qH3I6n6XUVzngLxJ/wlfhPTtRcBbh49lxH/cmX5XX/voGuioLON+MXhu+8afCjxl4f0zyxqWqaPd2Vr5zbU82SF0TJ7fMwr897m+/aX+Cv7KNte31jo/w98M/D/So4f7PvIYr671ScSKivj50RAzhh06dDX6MeIfH3h3wnE7avrVnaOn3omlBk/74HzH8q+VP2nvi7pPxw+HetfD3T9PvDpeqLGlzqMjrEcJKr7UTk87eppphsfVHgnxFJr3gHQNd1AxW897pltez87URniV269Bk18/ftWfFDR/Gvgl/BHhW8XXdbvLuEvHYo0qIiNvPzr8pOVXvXmUmk+JdW8P6fb+L/EFzZ6NawJBb2tx8uUQBV2W427vlA5b/AL6rObUI9PsGsdLj/s6ycbZJFK+dMv8Atv8Awj/ZXikiU+ZHkVtpdxpd81tcpsuI5NjxsVZQ1foT+zLY/YfhLpxOP3000v8A4/t/9lr4P1Bkm1pSgGFf+E/LtH3a/Q/4J2f2H4U+Go2GCbRXP/AyW/8AZqgVtTuqKKKssKKKKACiiigAooooAKKKKACiiigAooooAKKKKACiiigAooooAKKKKACiiigAooqpfX1vp9ncXVzKkNrbxmWaVzhUVRlifbFAHzf+31rEWk/BW3kMDXV0mpwzxwRlQzqivvxu4+6elfDuj339saalwlvcWbzJnyrlNjjP95e1cT+1V+294i+N3xOvE0MzL4UsnNlo+lLDv+0s52+a69Wkf+FR6qvrn7E+Dn7Nep618N9Kk+NniCx8I619l26Vo9lcRJcafE/zYuGk3K77udgGB3LHorENNnznJpslvbZeAKnzYlX5sf71RWN9JYybCcejY60v7a37E3iz4LeBbj4o6J8S7zxdoNjPH50E8flTWySOEDo8bbCm5lz8q/erkf2V5tZ/aA0nxBpdsY73xRolql2mnr8s17bbmWV4uxkRtnydw/HpUuIJH1v8Cv2nNS8CeRpmoGTVNBX5fs7H95Av96I/3f8AZ6f7tfbPhPxhpHjTR4tT0a9jvLST+JG5U+jDsfavyXRpdNkdJAyFHZSrDayN/ErKeh/2a9L+Fvxg1zwBqiX2lXRhLbVkjb5opl/uuv8A7N2rPmcdyua5+nVFeXfCT466F8VLcQRuLDWkTdJYSv8Ae/2oz/GP1Feo1uMKKKKACiiigAooooAQ9K+DP2vIx/wvifAO5tNtju/77r7zPSvhH9sX938cQdm4nSrc9f8AbloJlseX+H8Lfqfus1feH7Ov/JNohndi6m/9Cr4R0Ff9PX+Ja+6f2b23fDZD/wBPc39KCYbHqlFFFBoFFFFABRRRQAV8df8ABQ39ki4/aB8Dw+JvClmJ/HXh+NvKt1wDqVp957f/AHwfmT3yP4uPsWigD+aC5tUjkltrm3kidHZJI5QyOjBtrKynoVb5SrVAtnbKy+VGzMvTd2r9pP2tv+Cd/hf9oS4uvE/hu7Twb49kG6W8WHfaagf+niMc7/8Aponzeu+vzl8ZfsE/Hr4falLbT+AL/XYF+5eeHXW9hk9xhldf+BIKAPC9Pj8tl5PzD7rdq+tf+CdvwSk+Kfx/sNUmtmbRPC+zU7udl+UyA/6PH7kuu76I1Ynwk/4J9fGb4iaxBb3fha48H6flRNqXiAeSsaf7MW7e59go/wB4V+s37P8A8BPDn7Ovw8tfCvh6N5eTNfajMB517cEfNI/8gvRVAFBJ6hRRRQUFFFFABRRWXrniLS/DVi13quoW+nWo6y3MgQfr1oApePfCdt478GaxoF18sOoWzwFv7hI+VvwOD+FflzcWtz4f1C80y7j8i9tpnhmjbcrJIjMrL/n/AGa+7fF/7VGk2Ky2/hqwl1mYfKLufMNv/vL/ABP+n1r5X8b+FdR+JniK61gWULalfTedcNGfJhTaq/N6D7v/AKFUuVloJnrfw1/ae0j4f+Gbr7fHNqU14sdxHZ2eNyT42Sq7HhQ21X/4Ea5rXvjz8TvjI11a6HcR+GNLQD91p+TcTKzYwsh5Lf7uBXC6H8O/C3hHc2p38ms3n3jZ2Lt5Ib+60p6/8BX8a7LRdc8R+MJDpXg3R5FiX5HttHi2og/6azHp/wACaudKrKXvOyGnZWItB8D23g3zbjXNThtby6T98sifart1/i+hb/ab/gNNk8bWXh8+XoVlFYP90X14VluTngMvZN3+ytdnd/Ayy+HvhW88W/FbxNHoujWqq0lnpbM0jksAqGY8s7HA2oO/WuR8H/DHWP2rvEnhe+t/Bn/Cs/gjoepR6rDDqCMureJJov8AVs/OVh/3jyGON3UdSSitCrfaOy8N/s9eOvGk323VPL0NZOXudTLS3B/7ZBv/AEJhXA/tXfD+1+EsXhfTNP1G7vb2+juJbuaVlRXUFFG1B0+83rX25408eaD8OdFl1jxJqtvo+nR8GW5fG5uyqOrMf7qgmvye/bW/aB8Q/FX4xeGdT8P2Wo2XhWGJILO1vLXY9yrStvmb/Ybt83ASmiel2dL4d3zTQByW/u1+ofgWzOm+C9CtiNpisYUI9DsFfmR4NtzJrFvHGRvyq7lr9StNg+y6baxc/u4kTn2FLczjuXKKKKDQKKKKACiiigAooooAKKKKACiiigAooooAKKKKACiiigAooooAKKKKACiiigBG6V5B+1xLdw/szfEp7EsLkaJc42fe2bfn/wDHd1evt0rB8deHU8XeCtf0OQApqlhcWZz/ANNI2T+tAnsfz4/C/wAZSeC/G2m69oUAXxFa285t7m8Cypa3R4S5hXbjeiE7d+drnI+6tZfjy81TXNSfU9U1C41G9mZmlurmd5ZXY/xMx5NYNxHJ4V8WNFcAxS2d15Uit2w2w/1rZ8WTS+SriI+X/e/hK1A4u5ueEfjL4u8K+Edc8JRa9dv4Z1y1eyvtMnfzrZ0b+LyjwrjqHXBBWtz9lzx/cfs8fH7wZ4q+0H+y4L9Le7nX7r2s37uYH/dB3f8AAK8phjM23HpW5pckFwj6fclXVgypt+9/u0Afuj8eP2YdE+LlvLq2lmHSfE5XK3Sj9zd/3RMB+jj5h79K+CPFfg7W/h3r1xo+s2Mun6lb/fifuv8AfRvuujf3lr74/Yp+Jj/Fb9mrwXqdzL52pWdt/Zd82OTNb/utx92VUf8A4FXd/FP4SeH/AIuaC2na3bfvUBa1voQFntn/ALyN/NTwabRLR+anh7xVcaXdRTwTyRSxurxyI+xkb+8rCvsz4I/tU2+tQ2+leMJo4rjhI9UX5Uf2mH8J/wBrp67a+Vvi/wDBHX/gzrwttUi+0afO/wDoeqwq3k3P+y39x/VD/wAB3CuW0nUnsZsZ2q3y9Kz+HYXMfrPHIkyB0YOjDIYHIIqWviD4K/tCar4Ca20++L6noDfL5Gdzwe8Z/wDZOn+7X2P4b8Saf4s0eHU9KuVurSYfK6noe6kdiPStE7lmxRRRVAFFFFABXwt+2coX4z2rFtudJh7f9NZa+6a+H/21F2/GDSTj72jphv8AttLQJnkWifLeb8bf9lq+6/2cfm+GcBHObqbv/tV8KaKpa6R/y2mvuj9mtt3wwg9rqb/0KgiJ6rRRRQaBRRRQAUUUUAFFFFABRRRQAUUUUAFFU9R1K00m0e6vrqGztk+9LcSBEH4mvIPF37UXhvSd8OhRTeIbpeN8P7u3H/A26/8AAQaAPa64fxh8YvCngcmLUdTjkvF/5c7X97N/3yvT8cV8z+KPi/41+IEhtmvWsrZzxY6VlAy/7TffP57a5T+xbPR2/wCJndxwSr8xtoNssv8AwLsPxapv2A9R8XftQeINYZ4PD9nFotueFnm2z3B/D7i/rXmV9a6nr1x/aOu6hK7t/wAvWoyMzH/dX/4lajstWm1K9Gn+GtHkmuz08qFri4P/AI7ha9I8L/sw+KvFEv2rxNqEehxPyY42+0XJ/wDZE/8AHqVuYXvHmNzrWjaGi+RH9slztEtz8kW7/ZTqam1bw1491TwjqfiNdBvX0fT7dro+eotldB8zeXEeX+Xn7v8AD96vrrwT8DvCHgORLiw0tbrUF/5f78+fN+BPCf8AAQK7i6tIr62lt50EsMyFJEboykYIqrDPyG0/4napfeIILzVLa1t9AtZklnjnfbFIgb5kdupDfd+WvoHxn/wVQ8BeBUGl/D/wLd6taQLtWWR0062Vv9lArMR74FfFf7UF0uj/ABP8Q+EdOuhc6Vo19JbJKh4kZHb/ANB+79VavFHj+ZjuLbh93+GnawLTc+yPjZ/wUN079of4f3Pg/wAV+BrnRLeSeO7tdV0PVVlmtbiNtyP5ToodfVWYZ3V6H8Bf2vvj38VlTw74d8ZfDPWdYG2G3/4SOObTtQm7b/KHySH/AHM/7tfnLIvzMMAfhVdpnt3WS3cJJG6uGjPzBh/F7UMdz9svh7+yTr3iDX4/Fvx18UQ/EHxFEzNa6daxNFplmP7iocbl9toB77q+BviF8QtV8VfFfVv7cEl0sNxIiSttVI0jlZVhiXogVflCr0r1b9hr/gojqtnead4G+KGoSappTstvaeIblt1xaseFW4b+OPtvPzJ/FuXkeJeNLqNvH/iZQVni/tW62Mj7lcGZ9rKw/wCA/NVLZh0PefhDpZ1Dx1pdkmX33UKJ/ePzL96v07r87/2WdNOrfGjSEXlYZGmf6IjH/wBCWv0RqEZxCiiimWFFFFABRRRQAUUUUAFFFFABRRRQAUUUUAFFFFABRRRQAUUUUAFFFFABRRRQAUUUUAfz/ft1fDdvh5+1B8QtOSExW9xftfW643L5c6+cMf8AAn214muoXMlssiSsu0bJFZ/lP/Aa+/v+CtPw9ltfjRpXiMcRalpUSgr/AH43dOf++k/76r8+Vk+z30qS/wCqkG36MaNiY7GjpNwGU4G1GP8AD2arckZW4WRH2MpX5s9P9qsOO6Nrsz0V/wB5Gvda27b5o2BIb7vy1L0RR98/8E0f2h5PAfjv/hCdUuNvh7xNLsh8xvkttQAwjL6CVcIf9pUr9X1r+dTwfrE9jfwGCRoJsq0ckZ2skifMjK3qrV+737OHxWT40fBjwx4rLL9turVUvo0P3LmP5Jl/77Un6EUIfQ7XxR4a0vxhod1pWsWMOo6dcpslt513Kf8AA+/avgz4+/sw6l8JJJ9X0p31Twmz/wCubmazz0Sb+8v8If8APH8X6Fg1VvrG21KzntLqGO4tpkMUkUi7ldTwQR6UNXIaPy48J6h5n+jyP8+fk+b+Gvo79nr4jSeEfEi2F3J/xKb9lil9In/gf+h9v92vJfj78H5fgn48C2ZkbQNQzNpszL/q8H54WPcp+qsvvVbwxrH25YpsfN3/AIai3KwVz9KKK4f4U+Jm1zwylvO5e8sgkbO3/LSNhmJ/xXj6qa7itSgooooA5T4nfELR/hP4B1zxh4gmMGkaPbPdzsq5YheiKO7McKPdhX5q6p8bvFH7Q2pReMvE+kQ6Jb3QaLRrGL7yWIf5WZvvOWff83Gey4r6+/4KKaPLrH7JHjNo4ZJ4bM2t7cwxPtZ4Y7hGfn2Hzf8AAa+ObbUrbVvCXga7tAiQNoduibR02Lsb/wAeVqAex0GjMFuFGPmzX3F+zG274Z49L2b/ANlr4b0pdtwnP3a+3v2Ycr8Op0P8N85/NEpsiKsj2GiiikWFFFFABRRRQAUUVWuryCwt3nuJ47aFBlpZWCKPqTQBZorxrxp+1F4U8Ns9tpXm+I79eNtnxCG95Tx+Wa8N8VfHbxz45keBLz+w7JyVFrpm5XK+8v3z/wABxQB9TeMvir4W8BKw1fV4YrjGRZx/vJj/AMAHP514X4t/av1fUmeDwvpC6XCx2i81L97KfdYl4X/gTH6V49H4djsWaXULhbJ3O47i0sz/AO1t6/8AfVE3iKw01lSytA0rH5J7r53Lf7KD5f50AX9Sk1/xpN/aGs391qW3/l5vptsKf7q/cH/ARVZptG0flpDqTqPmWP8AdQj/AIEeT/wGut8L/Bbx78SGS4uLd9IsD0utW3I23/Yh+9+eBXuPgr9mHwl4XaK51KN/Emop83m34/cg/wCzEPl/76zSsRyo+ePDuleL/iL/AKP4b0qT7D90ywD7PbD6yH73616/4L/ZKtIPKuPFmqSX8vVrHTyYofoz/ff9K+hLeCO2iSKJFjiQYVEGABU1Msx/D/hXSfCdiLLR9Ot9Ntx/yztowu73Pqfc1sUUUAFcn8UvFn/CC/DfxR4hB+bS9NuLtR6ukbMo/PFdZXj/AO1xHJN+zX8REhzvbSpc7fTjP6U1uB+HXiG6nuHe4ncy3ty7SySSfe3ltzN/31url5NSjhmRC7SvnbtU7V3VreMLgx311HsZQp2D2rg1mDX25zt2dKqW4XudD/a1nePsD+VLn/loNuaGjG9SfvLWJdQ7bpJV+6/zfKP4v4q0bG6EiffBXHDViBftrh7O4WWIlJf7y16X4X1r7Za4/wCWqD7qjj/ZavL2USL0Dem5d1dH4dmMltO6Sss9t8/lr/Gn8S0Afavwd+Leo/DnxV/wk2km1vYJEwlsyb3jDhd6P3B3ZUY/hwf4q+xfBH7bHh3WlSHW7KXTLhv+WkJ3p/3yeR+tflh4f1oqkV3bySJ5h2oy/Kxr1PQ/GF7cWyx3giv0Uf8ALVPm/wC+l5oafQk/Wrw18RPDXi6NTpWsW12x/wCWW/a//fJ5rp6/JOw8TS2qW89leyW8+WUxZ+YN/C3vXsHhP9pLx14OWJHvbi5t8fLFeDehX8f/AGWp5rbjufoZRXzR4L/bS0fUtkWu6e1q/ea2bK/98n/GvavDPxS8LeLkU6ZrNvK7f8snfY//AHyatNSGdbRRRVAFFFFABRRRQAUUUUAFFFFABRRRQAUUUUAFFFFABRRRQAUUUUAFFFFAHxp/wUw+GU/i/wCFui+ILK1W6udHu2hljx96GcbeW7LvRP8Avqvx41Tw+dU8SDTraGS3lkdkh+0/Llv7n/fXy1/Qb8bvhSvxi8DyeH/7SbS2M6XCzCPzELJnCumRlef0Ffh/+0Ez2fj7UbC9s5NL1LTZvJkjkHzedD8jf+PLUGWqmeESKI2xnc3fjpWzo8h8vY42su5f6rVKaQXGrOZY9rXH73av3Q7Nu21dsN6zSxgts+Vx/wB9fMtBqaMNwbe5V0J3Z3D/AHhX6qf8Ep/iB/aGg+N/CEkm5Lae31e1jz0SZNkn/jyL+dfla2P4a+0f+CWvjCbS/wBo630vOItV0e6sn/2mjZZh+W1v++qvlGj9f6KKKBHmP7RHw6X4mfCvV9PihEuqWqfbbA4+YTR/Ngf7w3J/wKvz68K3xjuFRPlV/mC/+y1+qdfnJ+0F4Hb4Y/GLVbe2TyLC8f8AtOx+X5dkjfOi/R96/TbSZMj6A+A/jBbW+0Z5JMQ3W7TJfZj88Of+Bb1/4FX03Xwh8OdWeRLqzjYo95brd2Tek0bb02/98stfa/hbXE8TeHdN1WLhLuBJsehI5X8DTGbFFFFAzE8ZeF7Lxv4S1nw9qKLJY6rZzWU64z8kiFG/9Cr8hvhdp+qeFbHVPA+tg/2l4R1W60mT+8VD7vyb7w/3q/ZSvz5/ap+GaeCfj1q/iCAKtl4tt4L1wF4FzCghk/NVhP4tUtiZw2m489R/DX2v+y7MkngW7USIzrd/MinlfkTHFfE1gxWZDj619Ofsq6Tro+IOuamAyeGTodrand0e8E0r/L/uxsuf99aoR9S0UUUFBRUM88drC8srrHEgyzucACvKfGX7THhDwu0sFlPJ4hvk+XyNOG5A3vJ938s0Aetba5rxf8QvDngO3M2t6tb2PG5YmfMrf7qDk18teLf2hvGvi5ngtJl8OWD/AMFjzNt/2pDz/wB84rzx9JDO93dz75ZPmeW5kZ3f8+TQK57p4u/a2nuleDwlozJ2F9qa/wDoMSn+bfhXjXiLXvEvj658/wAQanc6iincI5DshT6IPkFZ91qVnZoxSPdtH+tlO1fyrd8LfDrxl8RmVtK0iZrPPF9eH7PbD/dJ+/8A8BU0CMJLexs1UmQysvSOL/4qrem3Wq+IL5tO8PafPdXDf8sNPjZ3H++/b/gTCvoLwf8Asj6RZrFN4q1GbXJ1+Y2ttm3tvocfO/5j6V7hoXh3S/DNgllpOn2+nWqdIbaMIv6UDsfMfg/9lPX9a23HifUY9Ft262tmVmuG+r/cT/gOa958FfCHwr8PlEmk6RELzvfXH724P/Az0+i4FdtRQMKKKKACiiigAooooAK5j4l+Gv8AhNPh34n0EAM2pabcWqL/ALTxsq/rXT0UAfzpfETT3t/EF1HKhjdj86t94N/+0tcHYaLca9qC2GnW009+5ZUgiTdv/wB3HSvrr/goJ8JT8Mfj1rXlQeVpuqP/AGlaNjjZMWZlHsr+av8AwFa8f+DMcfhn4hSwSuIJ9SsHt7W5UfccsrfL/vKrVct+YUr2908j1jS9T8P3DWGp2c1lcJ1jnTa22qTXDtD5f51738RNLv8AxJ4T1ufWp4573TR50EuzayKj7GXd6P8Aer5/WN5HUIfm/u+tRyij7x0Om3H2i3UHO5P7zda1tPaS3uUljbbtrC8K6bf6trSWFlZzXt042iKCNnYfl2r6m+HP7Iuv64tvceI5RpFqwX9xH89wf9n0FS2og5JM9P8A+CbPjDw3qXjDxZ8OfG1jpuo+HtYsf7Tt49UjR4oZ4Nqvgv03RuvT/nlXuHxW+C/wjmunfwJ/alldg8/Z5C9hj+JQJPn/AO+TtrL8B/s9+F/hnYJOba20tmH/AB83g33cn+6vX+Vd9Yao818mneEtDmvNRY8Tzx+dL/vKvRB/tNSTbElzanK+E/g3b6bZpeC2jSLH/H9qTqq/8Bz/AOy1X8caLZ61DBpGhRXfiLXndWK6fasyon8Xuf5V734c/Zz1bxFMl/421SUd/sNtLvf6M/Qf8B/OvbfC/g7RfB9kLTRtOgsIureWvzv7s3Vvxp8qGkj8xdW0O/0G/ez1CzuLC4TrFcwvE/8A3yaisNSubGRXglkXb71+oviDwvpHiqxa11fTLXUrcjHl3MKv+WeleH+Nv2NfDGsebP4du7jw9ctz5X+utz/wFvmH50nFCaZ84+Ef2iPGPg5kFtqkstsv/LC4bzE/I19P/Cr9qTSfHDxWerwrpl8ePMjbMLH8eRXzb4+/Zb8feEIZbiKwi1i0jyxuLB97AepQ4f8ARq4fwPpd7Dqv70NE8L/O33alpoHI/T9WDLkHINOrzT4I6zd3nhdtOvjI11p7Kg81drbGXKg/r+lel1qWFFFFABRRRQAUUUUAFFFFABRRRQAUUUUAFFFFABRRRQAUUUUAIK/Mf/gqr+zk9vc2fxP0e3/cXkiWuqqi8Rz42xSt/suo2E+oX+9X6c1zvjrwXpHxF8I6t4Z161W80fVLdra5hYclT3U9mHUHsQDQJq5/Nff28i3DPzuU/wAP3hir9rJ52+X7m6MqY/4d3y17j+1J+zZrn7NHxKuNA1dHvdLuS82j6xs+S9t93/jsiblV0+hHDCvH5I0aNY0QIuefegkczdz/ACr6Z/4J3q6/tVeBZI8tunuUOOw+yS5r5oX5mwmen519w/8ABKf4f3GvfG6+8RmJ1svD1hM7ysny+dP+6Rd3rs84/hQWfrbRRRQA1a+cP22PAq614DsfE8EQN1otwqTFV5NtKwVvyfYfzr6PWsbxj4ct/F3hfVtEugDbahayWz7u29cbvw60CPgrwR4ojj8GWDoAmreH9R80SfxSW033l/4C6/8Aj9fWvwF1yObT9V0UPuS1n+12v/XvN864+jbq+E9FW58O+I59LvU2TrI+n3St8uHDbG/8eXdX0f8AAjxZ/ZOraDcyNsHnNo14uOz/ADQt/wB9fLUpBc+uKKKKoY1q+Rf26of+Jx4Kl+7+6u13f8Chr66avk/9upfLfwRLt3fNeL/6JNBEtj5v09vnbA+tfa37K/8AyJeqdP8Aj+/9pJXxPpv+uUc/NXrWn+INUsfCc9lZ65c6Xbu/myW1sdn2jPyt845+7t+XdQ2EXofXXi74q+FfAq7dY1mCC47WsZ8yY/8AAFya8X8W/tZXdxug8L6H5S9PtmqH/wBBjX+rfhXgS/Z4VZsbnb+LPzH/AHqje62hjgL/ALTUFm74o8WeIfHEzPr2t3WoxMdwts+VCPog4rGVYrdVAAVV/hWrvhnw7r/ji6+z6Dpd1qhHymWJNsKf70p4H/fVe2eDf2Sbi42XHi7WNin5jp+l8fg0x/oPxoJPBl1B7i6S0soGlupDtSCBGllf/dUc16b4N/Zt8ZeLNlxqoj8N2bfMzXX725I9ox93/gTfhX1H4T+H/h7wJbGHQdIttP3D5pUTMr/7zn5m/E10tBR5b4L/AGdvB3guSK6Nkda1BOl1qf70qf8AYT7i/ln3r1BVCrgDAFOooAKKKKACiiigAooooAKKKKACiiigAooooA+Sf+Ci3wFk+LPwdbXNNhMuueGw9xtjTLSWp/1q++zAf/gLetfjhr11fK8Ecu5LqxP7uSM7XGPu/N61/Qt42+InhvwXbOus30Su68Wa/vJZB6bP8eK/NTxN+yr4L8WfEzVNbtba/t9DubhntNFztKKf4GI+bCtuwo6Dau6m3oJvlVz4tg8WfEP4tRp4agtrjVtrq0i2tqqu7D7rSuO3+9Xtfw1/YZu9QuYrzxfqBtVYq39m6edzn/eft/wGvsjw/wCAdB+HunrZrFb6NAg4tbWNWmP+9jp/wJqzvFvxe0fwHYNcSXdr4etcbfPlk3XEn+63X/gKVnrIz5ZT8g8F/Bvw18L9NVLezttBix/Cnm3c3+93/wC+mFaev/ErSvBelvc272+iW6L8+oXzq0x/3fT/AICtfI3xC/bKlvLmW38J2RdnP/IS1Bcsf9pU/wDiq8P1zxRrHi66e91i/udRlY8ebI20f7q9BV2SNY040/6/r9T6yf8AaWtPFHjvQdH0K0l1mXUtUtrSS+unZVKPMEbavUna38WK/VTw34V0nwlYi00fT4LCD+IRJy/ux6sfrX4z/sL/AA9n+IH7S3gm3ETfZ9KuG1i6blgscC7lz/vStEv/AAKv2wHeh7lSd2Oooqhq2s2Og2b3eoXUVlap96WV8KKCS9x61k674i07w1Ytd6pfQ2NuP45nxn6DqT7CvHfGn7SC5ktvDFuHP/QQvF2p9UTqfx/KvLrqx1fxRctq+uX5aJet9qB+UL6Iv/sq0rhoj0Pxx+0NealG9p4Xt5LSE/KdQnT96f8AcTt/vN+Vef6Ho9v4NmTVdUjWe93+dBYv9+aQ/wAcvtu+b3rNuPF2n6Duj0a2+1XnT7dOm75v9hO1dz8P/gnr3jC6XVfEDy6bZSHf++H+kyj2X+Af73/fNK3cPU9J+BDXOo2OsatdFnlvJ1zI38TDcT/6FXq9UNF0e08P6Zb6fYxCG1gXYka9qv1QBRRRQAUUUUAFFFFABRRRQAUUUUAFFFFABRRRQAUUUUAFFFFABRRRQB5v8c/gb4W/aG+H954U8V2ZmtJf3tvdRfLPZzr9yaJ/4XH5EZU5Br8lPi9/wTr+M3wx1y4h0nw9L460Pe32bVND2l3Tt5tuW3o3+7kehr9s6KAPwK8Pfsm/GHxBrNnpcHw38SQXd1MsKSXVg9vDHn+KWV1wiL3Zq/Yz9lf9nXT/ANmv4V2nhuGVL7Vpj9q1TUo12i4uCMfL32KMKo/Hqxr2migAooooAKKKKAPgX9rbwX/wivxeuL+KPbaa3Ct6mBx5o+SX9Qrf8DrM8C69E32yKWTylv7fcJP7lxH8yN/30rf99V9HftkeC/8AhIvhjHrEUe650O5FwT/0xf5JP/ZD/wABr4y0PUDGxiz907huPSlck/Sj4f8AiZPF/g7S9VVt0k0IEvtIvyv/AOPA10lfOn7J/i43FvqmgTNt27b62Vj/AAnCvj8dn/fRr6LplDVr5W/bsX/iX+Cmx0uLof8AjiV9VLXy3+3ZDu0HwfLj7l7OufrF/wDWoEz5g0v5rgAg9K6vVNQSz0+LzZVRN/8AEf8Ax2uT0ptzoSf7rbv4q+j/ANnO38Jw6tqWr+Ir7Tbe8sol+yR6jNGmxeS8yhz/AA4A3fw/N/eqyY+8cT4L+DPjLx+qSWOlHTtPf/mIaqGhQj+8ifff8tte9+Cv2U/DGhslxrs0viS8XnZOvl2yn2iHX/gRNeOfHL/gqL8Mvhq1xY+ExJ451ZPl862k8nT0b3mb7/8AwAH61474G/aH/aw/ag14T+EtFk8NeFHJZL6209La26fL/pFzuZ/fZn/dqLdy+XufpZY2NtptrHbWlvHa28YwkUKBEA9gKtVzHw50vxBovgXRLHxXqsWueJLe1RL/AFGGLy0uJsfMyr6V09ABRRRQAUUUUAFFFFABRRRQAUUUUAFFFNZgoyTgCgBaWvL/ABl8fvDPhcy29pKdd1FePs9iwZFP+3J91f1PtXifif4ueL/iAzwJcnSrI9bXTiyNt/25ep/8dFS2kK59A+NPjB4a8DF4ru9+16iB/wAeNn+8l/4F2T/gWK8P8WfHbxV4ykNno6NolpJxi1+e5ce7/wAP/Afzrzto9M0Vd9xKLiXO54ID/wChPW14b8N+LfiEqweH9Le301jh7pv3Nv8A8Cc/M/0XNLWQrNmVJZ2elu0uoXLS3Dnc6Rv5spb/AG3P/wBerGg23iHxpdNZeFdJmeP7sksHyqP9+Y8D/d/8dr3HwX+y/ouk+XceIp3125H/AC7qvl2y/h95/wDgR/CvZbCwttLtY7azt4rW2jG1IYUCIo9gKaSRWiPzf/a6+G/xs+EHg6PWvC+j2+vaUY2Op32lK9xd6ef73klfnTH/AC0CnHzblX71fm3qviLUfF14+o6hqNxqVw3WWeTzW/4D/wDE1/SfkV85/GT9gf4MfGi+n1LU/DH9i63cHM2q+H5Psc0h/vOq/u3P+0yE1RXMz8MLGbbMoI+Vv7tdXYWb3GzCMzO6xIsY+Z2P8Kr3P+zX6UT/APBHHwO18JIPiD4jhtf+eJt7dn/772/0r3/4Q/se/CH9mmJNat7QXepWo3LrviCZZZYj6x8BIz/uKDQScR/wTw/Zlvvgt4Hv/FPiaxew8WeIkRVs5lxLZ2acpG/o7sd7L/D8g6q1fWWq6rZaLZyXmoXcNlbRjLzTuEUfia8Z8ZftK2sLPbeGLX7bJ937fdApAv8Aup95/wBK8jv7jxB49uvtuq3Ut/sOfPnfZbw/7q/dX+dK4bHrni/9pK2jZ7bwzam7fp9vulKRD/cT7zfjtryi+bXfG102p6teNKit/wAfN4+2GP8A3F6f8BWq9xrGh+HVby/+J3eqP9ZJ8tun+6v8dW/Dfg7xh8WJkkt7eRNOU4+2XX7q3T/cX+L/AICtPXqPXroZ9x4k0jw+mywiOqXi/KbqcbYR/uL/APFVq+G/hl40+K8iXc4azsG6Xl5lU2/7CdT+Hy/7Ve3+Bf2e/DvhIx3V6n9s6onzedcL+7Q/7CdPzzXqe2ntsLbY888A/BPw74BKXEcTalqi/wDL9dKCwP8AsL0T+fvXotFFIAooooAKKKKACiiigAooooAKKKKACiiigAooooAKKKKACiiigAooooAKKKKACiiigAooooAKKKKACiiigDN17SLbxFot/pV4m+1voHt5V9Uddp/nX5f6no914U8S3+lXXFxYXD2ku71Rtv8A9lX6oA18KftjeCf+Ed+KS6vCmy11y3Wbco4+0R7Uf/x3Yf8AgTUmS0L8H/Gg8N6p4e1bO1dNu/sV3720275m/wB1t3/fK191KwZcg5Br8vdF1qSz3xn/AFFwnlSf3f7yt/wFtrV9+/ATxqPHXwy0q8aTzLu2X7Fcn/bj+XP4rtb8aLgejV8m/t1+LdIg03w3of2kS6ul2bp7aMbikJRly3pk9P8AdNfVF/fRaXY3N5cPst7eNpZG9FUZJr8gbH40XPxg8eeM9S1CPzL3Vbj7XD5n/LCNX2xKjf7m1Mf7NMJXtoeh2DIq4TG371eO/tiW+ntofhe5nnlXUlFxFBEpXaU+Rtzd/vfL+Veu6bG/2aKIfOzItcb8fPC9h4u8LtZzgf2vZ2E13YSY+YNHtZl3ejhWXb67T/DQxR908A/Zn+M/h74L+Pl1rXfBOj+NkYhfK1eMM8OG+/bscokn++D/AMBr9tvgr8bPCHxz8F2+v+D70T2eFjmtJE8uezfGfLlj/gb9D2Jr+ey6hMm10+avaf2Wfj54o+CPjm21vQpTJ5Q2XVjI+Ib+DdzC/wDtfxBuxo2NT98KK474WfEvRvi94H0rxXoM3mWF/Hu8tvvwOPvxuOzq3BrsaCQooooAKKKKACiiigAoorO1jXNP8OWL3mqXsNhap96adwi0AaNVry8h0+3e4uZo7e3jG55ZXCIo9ya8M8Y/tP28bPbeFNPOoSdP7Qvg0Vv9UT77/pXj2va1rvjaYXevalNeop+RJTsto29kHH8zUtiue6+Lv2ltF0lpLfQIG1+5HHnq3l2yf8D6t/wEfjXjXiLxt4r+Iiy/2pqDLYDl7O1/c2yL/tf3v+BMa5iXWLDT3VYIzezk4TzBtQt/sr1Ndt4Z+CXjb4gNFNfL/YGmZ4e8Ta+3/YhH/s2KVm9wt3OMkvNK0dFBcXjJ8pWP5Ih/wLvXS+F/hv40+JEKfY7EaXpEnzfabxGhi2/7KdX/AM/NX0B4H+A3hbwS8U/2Y6vqSc/bNQAdlb1RPup+Az716XV6Ie2x5J4H/Zv8NeGWS61IP4g1Bfm3XYxCp/2Yun/fWa9XjjSGNY40CIowFUYAFS0UAFFFUdV1ex0Sze71C7hsbZPvSzuEX9aALtU9U1Sz0Wze8v7qGztoxlpZ3CKPxNeKeMv2loI99t4XtPtb9Pt94pSIe6J95vx2145qF9rnjvUvtGqXU+qzr8waQ7Yof91fuIKlySB6HsnjP9pW2jElt4Xs/t0mP+QhdApD/wABT7z/AI7a8gvLnXviBqDXOpXk2pSp83mSnbDB9F+4gqnc3GkaGzCR/wC1LxT/AKqIssK/7zd/+A1Lo+l+LPilcfZNHsmlslP/ACzHlWkP1bpu/M0knLcf2RJNS0fQUwH/ALXvV/u7lt0/q/8AKrOh+HfF/wAWbjFjbMbJDs82QeVaR/4/QZNez+A/2Z9H0PZd+IpBrd6vzC3XK2yH6dX/AOBflXs1vBDawxwwxrFEg2qiDaAPYVaSWwvQ8m8B/s4aD4ZaK71g/wBu6gvzbZhi3Rv9lO//AALNeupGsahEAVQMBVHAqSigAooooAKKKKACiiigAooooAKKKKACiiigAooooAKKKKACiiigAooooAKKKKACiiigAooooAKKKKACiiigAooooAKKKKACvCv2wPB48RfCiXVI4991oc63an/pmfklH/fLZ/4DXutZ+taTb67pN9pt0u+1vIHt5V9UdSp/nQJn5ZQw3F55sdvHLKkaNM6qOiD7zN7V9CfsU/EEaX451LwpcSbYNWg+0Wyt/wA9o+o/FM/98V4Vr+iX3gzxJqmi3TNHe2E8lpLtb7yg/wDoLLtb/gVYdnr1/wCD/Emk+I9LOL/S7hLiHnapYN91vZl3KfZqz2Zn8J+jX7TWtv4d/Z7+Id/G2100W5RW9C6FP/Zq/Hz4IXGn6hrmvafcRt9sSBLiBo920bG2qjN/vMGr9Ufjp4t0/wCK37HPi3xBozb7PUNDe4VG+9GVILo3upUg/SvyW+BUnl/FrXoD8rJZNuXG3+NK1+yW9T6f0ttqRGTDMo5ZT/s1z/xAxN4o8PQZ/wCPi3urfp/fRV21u28gjtlJrh/iNrSWPjDwlLJ92ORnkb/Z3rUP3hHxZcSIsLR52sp2sv0q74dvHt7nCPsfO4NU/wATNDuPDfi7XNPuE8i6tb2RHj+XlMsyOv8AvIVrl9NujG6gfwNuG0VXQpH6U/8ABP748N4F8VNo93cMnh7W5UjuIW+5bXJ+VJl9BnbG/sUP8NfqLX4D/DnWn09rfUUBe3/1Uy/d+U/L/D0r9mf2XPioPi18IdK1Gef7RqdkTp99JnlpY8Yc/wC+hR/+BGpV+oz1+iiiqAKKK4rxl8XPDPgcPFf6gs16v/LjajzZvxUfd/4FigDta5/xV440PwXa+drGpQ2QP3I2bMj/AO6g5NfPXiv9ofxL4kZ4NFgTw/ZMP9Znzbkj69E/4Cp/3q8xuF865lvL24knun+Z57ks7v8A8CPNK4Hsvi79pq9vt1v4W04WyNwNQ1Abn+qxD/2Y/hXkOrXd74hvDqGualPqFwvzCW6fO3/ZVegH+7VWy+2a5eix0axnvbt+kUEe9/0+6P8AaavWfBn7MGq6syXXiq9/s+EnP2O1IeYr6F+if8BzStfcDyWPVN15Fa6fbNe3knyxxrGzu/8AuoK9I8J/s5+KfF0sV54huf7DtCP9XJ+8uSPp91Px/wC+a+ivB/w/8PeBYPK0XS4bNmHzzbd0sn+855NdLQlygcT4L+EPhjwGqyabp6vehcG/uj5k5/4Een4YrtqKKoAoorK17xFp3hmxe81S+gsLZf8AlpO4Ufh6n2oA1az9X1zT/Dti93qd7DY2qfelncIteGeMP2mHmL23hOy8wdP7S1BCq/VIvvH/AIFj6V49f3WreMtU+06lc3Or3v8AelPyx/7q9EH+7io5kK57P4z/AGmE+e28K2PntnA1G+G2L6onVv8AgW2vH9U1DWvHOqfaNRubjVbpfmG8/uox7L9xBVWSTTNJ/wBfJ9tuP+eEH3B/vP8A/E07TY/EXxAuv7M0WxklQdYLNNkSf7Tv0/76aize5XqOkm0jRf8Aj5kOpXSj/UWx2xBv9p//AIml0vTfFHxMuPsGjae0tqj8xwDyreP/AH36fzNeyeA/2XrKz2XXiq5Goz9fsFqWWAezt1f9B9a9y0/TbTSLOO1srWKztoxhIoECIv4CmkkL0PFvAf7MGmaXsufE1wNXuev2OHKW4/3u7/oP9mva7GxttNtUtrS3itbeMbUhhQIgHsBVqiqAKKKKACiiigAooooAKKKKACiiigAooooAKKKKACiiigAooooAKKKKACiiigAooooAKKKKACiiigAooooAKKKKACiiigAooooAKKKKACiiigD4/wD21vhYbe8s/HlhH+6m2WWqKo6N/wAsZf8A2Q/8Ar5auJnk01rPZHsMnm7tvzbtu3bu9K/UrxZ4bsfGXhvU9F1GPzbK/haCVfYjqPcdR7ivzS+IfgLVPhl4svdB1ZT51scxzqPluYz9yRPY/wDjrblqJIymanwR+Li+C7DxN8O/ENwqeDvFVnc2sdzOfksLqSNkDt6I/APo20/3q+RvgXaz2/xY1d5/vSaaWf8A3t6V7hrFrFqVrIkkfmxY+ePHzVh+C/A9voOq6jqsZl/0hFt445QvC7tzf+g0KWlib6WOv8QatHoej/aZM7FHO35mP+z/AMCrl/8AhA7/AMdX32/VLkaQ0cara2q7XfafmZnbsf8AZrpvESiOzgl2fLDPHK65/gDfN/8AFVKswbaUI2t/FUyb6FL1PJ/iZ8A7z4gTRfa82evWtusUeqxDfb3UafcWbuCq/Lu6/d67a+avEXgPXPAeofZtZsJbN2+5J96KRf7yMODX6A2esSQ7Q/zIvy1L4i0HS/F2g3FsbC1v3kH/AB7XR2o7f0P+0tTzBZrY+F/BOsSx2d5YbyIpNrD/AL6/+Kr7+/4Je/Fl7X4ka14SupQLfX7H7XAnpc2/3v8AvqNif+AV8ifFb4N3PgPxVZDR7O8uNO1O386CDY0ssDbtjwsw7qy8N3DLXrv7NPw38ZfDvx/oPjGdItO/sm6FzFbSvuedSjKyNjoGVmWtNFqUpo/ZJmEasWIVRySa8x8ZftBeF/C7Pb2s7a5fLx5Fh8yBv9qT7o/WvnDXviJ4r+IhJ1jUZFsM5Fhajy4f91gPvf8AAt1ZSRwWcbfwKv8Ad+7Re+xdzuvF3xo8WeMS8H2waJYPx9m09sOw/wBqX73/AHziuE8uC13nYN33iy/eP/Aq0/DXhvxF48uWi8PaXJdRA7HufuQp/vOeP+A8mva/Bv7L1ja+Xc+Kr86rOPmNnblo7cH3P3n/AEos3uB4Noum6x4wuvsWgaZcX8v3S0Q+VP8AefoP+BNXsvgv9lySR0u/FupM33T/AGfp52/g8vX/AL5x9a9/0rR7LQ7FLPTrOGxtk+5DbxhEH4Cr1WBjeHfC+leErBbPSNOt9Otx/DAmN3+8erH3NbNFFABRRWJ4k8VaR4QsGvNZ1GDT7cdGmflvoOpP0oA26x9f8TaX4V09r3Vr+DT7Zf47h9ufZR3PsK8L8ZftNXl+z2nhKx+zxn5f7Rv0y31SL/4v8q8h1C4vfEWoNfare3GpXjf8t7p92z/ZVegH+7UOVgPY/GX7TE90z2vhOxKDkf2jfpj8Uj/q35V49ql5qPibUPtmq3lxql7/AM9bg52f7q9EH+7VOa+t7PsJX/uKaXR7HXPGl9/Z+jWU13Ln5orYfKn++3Rf+BGpV5Ek801hpq/vybyf+GKI7UH+83+FN09de8cXX9maNZy3S97azT5E/wBp26D/AHmavZ/A/wCyzGuy58V3vnnr/Z9idqfR36t/wHFe66L4f03w5YJZaXZQWFqv3YoECr/9erSUSjwnwP8AstplLvxXeea33v7Os2wv/A5ep/4Dj617xo+h6f4dsUs9LsobC1T7sMCBVrQoqgCiiigAooooAKKKKACiiigAooooAKKKKACiiigAooooAKKKKACiiigAooooAKKKKACiiigAooooAKKKKACiiigAooooAKKKKACiiigAooooAKKKKACiiigArzn4w/BnR/jF4dNlfD7NqVuWksdRjGZIH/qh7r/XmvRqKAPy5+IXw+174Wa++k+IrP7PK3zQXKHMNyv96I9/93qO9cstwrcnaqqf4j/49X6u614f03xJYtZ6tp9rqVs3JhuoVlT8jXnviz9nHwB4o8I63oUfhrTdN/tS0ktmvLW1RJoiw4dG6hlOG/4DSsZch+Rfjr42aHH4hi0iO8ZrVXVZ7qJN6I39a4vXPj5/wg/iSzs9CePWdGhj/wBKWQ/6xy27cj9iq/hXGfFj4f6p8NfHWveFtbj8rVtFuntJ1X7pYfddfZk2uG9GWvNLpj5znl+aZrofdPgn4laB4+hY6deKt4g3SWMvyTJ/wHuP9pa7K2upLXlP4q/O621CW38i7s5za3lqeJYn2uP7rZr6A+Ff7R1wsa2fitDcIu1RqUA+Yf769/8AeWocVILLofWmleJl+SO4jWVF+ULJ8zD/AIFXc6TJpWsK0s8oidE4+8ylv7vtXjem6pZ6xZxXllcRXFs/zJJEdyn/AArXs76W3lV42K8bt1ZcvKQ/dPoDwn4C8ReMW2aLpjfZWODfXH7u3H4/xf8AAc17R4P/AGa9F0lornxDM2v3a/N5DDZbIf8Ac/j/AOBflXzv8M/2ivEPgZorZrj7fpqnb9juuVH+4eqfh8v+zX0x4N/aO8JeKo41ubn+x7phzHdH5M+z9PzxWqaLR6fa2sFjAkFvClvDGMJFGgVVHsBVmq9peQX0KzW08dzC3SSFw6n8RVirAKKjkkSFC7sERerMcAVxniH4weEPDKst3rlvLOOkFq3nOfbCZ/WgDt65/wAVeNtE8GWf2jWNShsUYfIjHLv/ALqD5j+FeCeMf2jtc1zzLfw9bDRbQ8LdzgSXDj1C/dT9TXlczSX1499qFzJe3Tli89zJvc/8CNQ5ID1zxl+0rqeqK9v4WsRptufl/tC+XdN/wCLoP+BZ+leUXX2nVb19Q1W6mv789bi4k3v/AMBz0/3VqrNqEVuvyIG29OPmp2i6Lrnjq/a00TT5r993ztENqJ/vv0FTqxe8NuNQgtRjYGb+6ppuj6brHjTUFs9EsJr6f+JbYfKn++/Qf8Cr3LwP+yvbx7LnxZfNduefsFkxSIezv95vw217po+h6foFilnptnDYWqfdigQIv6VaQjwfwP8Astxr5d14svfPPX+zrFyqf8Dk+8f+A4+te66NoOneG7GOy0uygsLVfuw26BF/+vWnRVFBRRRQAUUUUAFFFFABRRRQAUUUUAFFFFABRRRQAUUUUAFFFFABRRRQAUUUUAFFFFABRRRQAUUUUAFFFFABRRRQAUUUUAFFFFABRRRQAUUUUAFFFFABRRRQAUUUUAFFFFABRRRQAUUUUAfn1/wVA/ZRufG2hf8AC2/CVk9xrej2/la5Z26Ze6s0+7Oq93h5z6p/uCvybuLWG+/eQOF3fN1+U1/TOyhlwRkGvyv/AG5v+CbuoaHqGqfEX4QaY17pkzNc6p4Ssk/eWz9Xms07oephHI/gyPlUJPzjt9FkjmcjGHG1+a3NPs/JjSJcsq/MWqrBeFnMbjaUOx1ZWVgV+8GXsf8AZar8Mn9wll/uqaCjrfC/jLV/Bt4LjS7kxcrvif5opP8AeWvo74X/ABWtPiBdW+mC2ktdbm+WOxjRpVmb+Lyvly3+7Xyt5JuGVATubptO2v0U/wCCZv7NN1Nqy/FbXbNotPto2g0JZk/18jfLJcrn+ADKKf4iWPagH2ZyqqWZgP4flP8AeDVbhaWPhH/Wvv34h/AXwd8RpGub7TfseqMP+Qlp5EU3/Auz/wDAga+fvFn7HvijR2kk8P39nr1t2in/ANHuP/iD+a1DSM1HlPHNJ8Vapo7r9mvLmybu1tO8Wfyauotvix4jkXZL4r1lFz/q/tbbf++t1ZerfDfxb4bdhqnhjUoFX/lotuzp/wB9DcP/AB6sOSzdX2Pbyo/+1C1TZj5mdhr2teZc+Xearc6scK3mfa3lTld3es6HVIoV4IT/AGV21R03wzq+obUsNH1C8Z+iwWjnP5LXd+Gf2d/H/iCRCNGOlwN1l1KRYsf8A+Y/+O1TiXc5n+1jt4y3pztrS8N6Drvjq++x6Np9xfzqeWjH7qP/AH3PyivoLwb+ylomm7JvEd9NrlwvWGL9xb/Q4+ZvzH0r2zSdIsdCsUs9Os4bG1j+7BboEUfgKaQXPC/Av7LNraql34su/t8v3v7Ps2ZIR7O/3n/Db+Ne6aTo9joVilnp1nDY2sY+WG3jCKPwFX6KoAooooAKKKKACiiigAooooAKKKKACiiigAooooAKKKKACiiigAooooAKKKKACiiigAooooAKKKKACiiigAooooAKKKKACiiigAooooAKKKKACiiigAooooAKKKKACiiigAooooAKKKKACiiigAooooAKKKKAPnT4/fsI/Cf9oa8m1XWdEbRvE0g517RGFvcOfWUYKS/8DUn3FfJ+r/8ABHXU7S8K6L8TLe4sc/INS0oiUD3KPhv0r9O6KBWPhr4Mf8Es/B3gnVINT8ca3N40njO4afFB9msmP+2NzO4/2dwHrur7as7KHT7WG2tYY7e3hRY44okCIiAYCqo6AelW6KACiiigYUm0egpaKACiiigAooooAKKKKACiiigAooooAKKKKACiiigAooooAKKKKACiiigAooooAKKKKACiiigAooooAKKKKACiiig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data:image/jpeg;base64,/9j/4AAQSkZJRgABAQEA3ADcAAD/2wBDAAMCAgMCAgMDAwMEAwMEBQgFBQQEBQoHBwYIDAoMDAsKCwsNDhIQDQ4RDgsLEBYQERMUFRUVDA8XGBYUGBIUFRT/2wBDAQMEBAUEBQkFBQkUDQsNFBQUFBQUFBQUFBQUFBQUFBQUFBQUFBQUFBQUFBQUFBQUFBQUFBQUFBQUFBQUFBQUFBT/wAARCAFqAWo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KKKACiiigAooooAKKKKACiiigAooooAKKKKACiiigAooooAKKKKACiiigAooooAKKqzXsMNzFblx50mSkY5JAxk4HQDIGTwCwHUgG1QAUUUUAFFFFABRRRQAUUUUAFFFFABRRRQAUUUUAFFFFABRRRQAUUUUAFFFFABRRRQAUUUUAFFFFABRRRQAUUUUAFFFFABRRRQAUUUUAFFFFABRRRQAVBc3EdrDJLLIsUcal2dzgKAMkknoB61PXxT/wUR/aAudC0Kx+EvhSR5vFPigLHeJBuMkdo7bFiGMfNM2Vxk/IGBGHUkA9j/Z78Zv8AG3XfFfxICyf8I89y2i+GVkjZQ1nCf310obBBnm4IIBAt4wRlTXudcZ8IPh7a/Cj4Y+GvCNoUkj0iyjtmlRdomkAzJLjJwXcsxGTyx5NdnQAUUUUAFFFFABRRRQAUUUUAFFFFABRRRQAUUUUAFFFFABRRRQAUUUUAFFFFABRRRQAUUUUAFFFFABRRRQAUUUUAFFFFABRSZqKS5iixvkVM9Nxx/OgCaio0lSRcowYeqnI/OpKACiiigAooprHigDi/jB8UtI+DPw51rxdrchFnp0JdYVPz3Ep4jiTg/MzEKCRgZJOACa/NT9jjSNY/aW/bAn8deJtl5/Z0j69eFgxQSghLWJCScBGKFQTwsJGTjFM/4KG/tIH4rfEX/hC9FuvM8L+GZ2SR4yQt1fDKyP15WMExqcckyEEqwx9Qf8Ey/hWPBvwRufFNzb+XqPii8MyuxIb7JCWjhBB6ZfznBHUSKcnigeyPsJRtUD2p1FFAgooooAKKY0irnJ96jjvIJuElRzjopBNAE9FIGBpaACiiigAooooAKKKKACiiigAooooAKKKKACiiigAooooAKKKKACiiigAooooAKKKKACiiigArm/Hnj/Qfhn4WvvEXiXU4dK0mzTdLcTH1OAqgZLMTgBQCSTgA10TNtGa/IP8Ab3/aGu/jJ8WLzw5ZXL/8Ih4ZuGtbeBT8s90pKy3Bx1OdyKckBRkY3tkGdJ+0B/wUe8afEC8udN8AmXwZ4d5QXS4Oo3AyRkvyIQRggRncCD+8IOB8la1rmp+I9Sl1HVtRu9Vv5cGS6vZ2mlcgAZLsSTwB1J6CqXStXQPCOu+Lftn9h6JqOs/YoTcXQ0+1kn8iIEAu+0HaoJ5JwB60FH0D4P8AgL8YvBPw/wBI+KPwo8QT6vpV/apPdr4auZFu4GUDzIprfjzQj7lIUPnaSVANelfC3/gqR4t8PRx2Xjvw9a+KI0wh1CwYWd1wTuZ0AMbnHQKIxx15r5A8K/EbxZ4DjuI/DfifWvDqznMyaVqEtqJCOm8RsMke+cVZ0LwH44+KF1e3+i+HfEHi24aQyXd3Y2U963mMckyOoY7iSTknJ5NAH63/AAl/bn+E3xcurewtddbQNXnbbHp2vRi2dzkABZMmNiSQAocsfTtX0CrBuRX4VR/s2/FqWREHwx8YAswALaFcqMnuSUwO/JOBX68fso+E/Fngj4C+E9E8bvIfENnBIkscswmeKPzXMMZcEglYii8EgBQASBQQev18y/t1ftHf8KL+FrWGkXQi8X+IQ9pp5QndbR4AmuBjoVDBVOeHZTghWFfQfijxLp3g/wAPajrmr3a2Ol6fA91c3DgkJGg3McAEnAHQAk9AM1+IH7QXxo1P4+fFTV/F2oAxQyt9nsLVv+Xa0Qny4+pGcEsxBALsxAAIABo5Dwb4XvPG3i7RPD1gFe/1a9hsYNwwvmSuEBPoAWyT2ANfvV4N8L2Pgjwno/h/TEaPT9Ks4bK3VjlvLjQIuT3OAMnua/Ij9h7XPBnw/wDineeP/HGs2+laZ4cs3a0iZi89zdzAxII4VBaQBDKSQMKShJAINepfHL/gpx4n8VrPpnw3sD4U01gVOrXqrLfSD1ROUhyMg/fPQhlPQBn358W/j34G+COli98Xa/baa7qWhslbzLqfGR8kS5YjOBuxtBIyR1rwr4D/ALXmvftQfGqTS/C2h/8ACPeAtFt3u9QvL9RNd3ZPyQxZUlISzMWI+ckQthhnA/KnW9a1HxJqlzqer391qmo3LeZPd3kzSzSN6s7EknpySelfqx+wV8GrzwD+zPLqtt5dj4p8XxvqEdzNFu8lChW03DOWQD96Aef3zCgNj1/4tftQfDT4Js1v4p8T21tqQXcNLtQ1xd9ARmKMEoCCMF9oOeDXx58UP+Cq11cLJbfD7wglupYbdR8Qyb2KkEEC3iYBTkjBMjDg5U18reKv2ZfjRZ+JNRGq/DzxVqOpvO0lxeW+nTXqzyMcs/nRhlkJJySGJJ681zHiH4L/ABA8I6XJqOu+BfEmj6dHjfeX+kzwwqT0y7IACTxyRzQGh9S658K/jT8XPAuo+OPjn8QbrwV4Hhh+1HT74BZZ9oBjVLFDGgdidq7yHLEfKc5PxZbzSW8iSwu0MiEMrISCpHIII6EetR8Nng5Oc461sTeEddtvDtv4hl0bUYtAuJfIi1V7SQWskmCdiykbS2ATgEng+hwFHunwX/bu+KPwl1GJb3WJvGeh7gZdO1yZpX28ZEdwcvGcDAyWUE5Kmv1C+A/7QXhP9oTwmNZ8NXREsRCXum3BC3NnIQSFdQTwcEqwJDAHByCB+GdeifAT41az8A/iVpnivSC0kcTCK+stxC3dsxBkiPucAqSDtZVODjBCT916Kx/CviTT/GHhvS9d0q4+1aZqVtHeWswBG+ORQynBAIyCOCAR0NbFAgooooAKKKKACiiigAooooAKKKKACiiigAooooAKKKKACiiigAooooAKKKKACiiigDjfjF4muPBXwm8Z+ILNgl5pWjXl7AzDI8yOF2XI7jIFfgtksSxOSSSSetfup+0dZy6h+z/8SbaBWeaTw5qARVBJY/ZpCAMdyeK/CpTkUDQtfsX+wP4F0Hwn+zX4XvdJSKS71qNr6/vEHzSzF2BQnJ/1YURgA4BUnGSSfx0r66/Yp/bYX4Fx/wDCHeMFmuPBc85lt7yEF5dNdiN52DJaIkliq8gliAxYgg2fo34i/Z5+GXizXG1jWPAXh/UdUkYySXU+nRNJKxxlnOPnPA5bPQeldvpGi6f4f0230/S7G306wtkEcFraRLFFEo6KqKAAPYCqHhDxroXj7Q7fWPDur2etaZP9y6sZhIhI4IJHQg8EHBB4IBreoJCkPQ0teP8A7UXx4sf2evhNqfiSTy5tXl/0TSbOTJE90wO3IBHyKAXbkfKpAIJFAHx//wAFMP2jmvr2L4TaDcjyIDHea7JGSN0gw0Nt6EAFZG4I3eXggqwr4DAxVrVdVvNe1W81PUbmS81C8me5uLiZtzySOxZ2J7ksST7mq1BYmKWignHNAHffAb4Xy/Gb4weF/B8ZdYtQuwLqSNgrR2ygvMwJBGRGjkA9Tgd6/dOwsoNNsoLS1hjt7aCNYooYlCoiqAAoA4AAAAHbFfAP/BK74Qm3sfE/xIvYCpuT/Y+nMwIJjUrJcPgjkFhEoIPBSQGv0IoJYUx41kGGGR3Bp9FAjzG4/Zp+E91qv9ozfDnwxJd7i5dtKhwWPJJXbtJOSSSCSea6fx14D0P4geC9T8L65ZRXOi39ubaWFlACqejJx8rKQGUjlWUEcgGty+1C20y1nuru4itraBDJLNM4RI1AyWZiQAAASST2r4E/bI/4KAaTN4f1PwN8MrwaldXiPa6h4ihbEMEZyrx25IPmMwyDIPlUHKkkhkB6n51bQrEBw+DgMOnXt7UhoH60tBR+uf8AwTd8WT+Jv2ZbC0uMsdE1G605HZiSy5WYZJ9PP2gdgAK+qK+Qf+CYOmXFh+zhdXE8ZSK+166ngbGAyCOGMkevzRuPqDX19QQFFFFABRRRQAUUUUAFFFFABRRRQAUUUUAFFFFABRRRQAUUUUAFFFFABRRRQAUUUUAQzQrPE8ciB0YYZWAIIPYg9jX4h/tQfAu9+AHxa1XQJIHGizyNd6RcklhLaMxKAserJ9xgcHKkjIIJ/cKvM/jx8BvDH7QXgqTw/wCI7dspmSz1CHAntJSMB0J6g91PDADPIBAB+GFFezftBfsn+Ov2etTnbVrBtS8OFyLfX7FC1s6k4USDkxOQR8rdTkKWAyfGaCzf8E/EDxL8NtUGo+Fte1DQL3ADTWFw0RcAghXAOGXIztYEHuK+ofh5/wAFOvih4Y8uHxNY6T4xtlcl5JYfsd0wOMKHiAQAc8mInnkmvj+igD9RfBH/AAVK+HWtRQJ4k0HW/Dd25xI8Spe20fvvUq5H0j/OvFv2qPs37XXjaLW/CXxY8DzaBptuLbTND1bUJdMu97ANK2y4jUF2YAZBAKqgIyCT8R0YHpQB674k/ZD+MvhVYnu/h9q93HKodJNJRdRUgjIObcyAZHTOK7aw/Yb8WaD8L9f+IHxDuYfBOiaZYtdRWNxiS+upCFEMRUHbD5jMEBYllYgGMg14L4a8beI/Bdwbjw94g1TQZz1k0u9ktmP1KEE/jXrFh+2l8W49JGkar4ht/Fei4Cy6d4j063vopwGDAStIhdhkA8tngc0AeGK3+QKuaVpV3r2qWWm2ED3N/eTpb28EYy0kjsFRQPUkgD3Neu3nx08EeJrx7nxL8EvC7SsABJ4Yu7vR9vBGRGryR5/4Bj2rOt7X4JeIo4Qb7xt4IuWch/PgtdatlB6HeptnAHpsY+5oA/Xz4Y+G/Dv7P/wp8OeFrjVrCwtNJs1ikuriZYI5pjlpZfmOBukLtjtux2qHV/2mvhNokcj3XxI8Lr5f3ki1aCV/ptRixPsBmvyu0/8AZh8NeMpseB/jZ4J1VMhVg8QNPot07H+FIpUbce2QxBPeoPF37D3xp8HQvcTeCrjVbQNhZtGnivS/BIIjjYyYIGclR2oJsfoH4s/4KQfBXw3CTZavqXiSXJBh0rTpFIx7z+WpHuCa8C+IH/BVvVbgzQeCvBFtZgORHe67cNMzLxgmGPaFbrx5jDgda+FfEHhnWPCeoGw1zSL7Rr8YzbahbPBLzyPlYA/pWdx9KB2PRPip+0J8RPjRNjxd4ovdTswQy6epEFqhGcEQxhULDJAYgtjvXnlFFAwq/oOg3/irXNP0bS7Z73UtQnS1treP70kjsFVR2GSQMnAHcineHPDeq+MNattH0PTrrVtVumKw2dnEZZXIGThRk4ABJPQAEngGv1K/Yr/Ylj+Bqx+L/F6w3njmaIrDChDx6WjAhlVhw0pBIZxwAWVSQSzAH0J8Dfhnb/B/4T+F/CFu6ynS7JIppY87ZZyS80gB5AaRnYDsCB2rvKSloICiiigAooooAKKKKACiiigAooooAKKKKACiiigAooooAKKKKACiiigAooooAKKKKACiiigCtdWcN/by29zDHPBKpSSORQyupGCCDwQQSCPevmf4q/8ABPD4TfEiW4vNP0+fwbqcpZjNobBIC2ABm3YFAuRnEYTPPOTmvqGo5JVhjZ3YKijJZjgADqc0Afl/45/4JY+PdHmkk8L+J9G8Q2qqSEvFksp2OegXEiHjuXH0rw7xd+xr8afBiq978PtVu0cna2lBL/p3IgZyo/3gK96/bO/b21HxdqV94I+Guoyaf4dhYw32u2km2a/YHBWFwcrDwQWBBcdCFJDfL+hftCfE/wANiIad8QfE1tFEcpCNVnaIY7FCxUj2IIoKRxmtaHqfhu9ay1fTrvS7xfvW97A0Mg+qsAR+IqjuFfRum/8ABQD4yQxtBq+raZ4psXAD2Ws6RbtC4GOCI0QnPqTmnn9qbwF4otzD42/Z/wDBt+d+4S+GJJdEbryWMe5m+hYDOfWgZ83g0tfR63n7LHjGSMz2HxA+H93Ip3LazQX9jCfUl90zD2ABpbf9mH4beMLeVvBX7QPhe5uUIxa+KrWXRc56APISXOOu1T74oA+b6K+iNZ/YG+MWn2xu9K0fTvFmnbN632g6pBNFIPVA7K7Z9lJNeNeKvhr4v8DRq/iPwtrWgIxwrapp8tuGPPALqM9D09KAOb2jpiuz8B/Gbx58L7iCTwp4t1bREikMgtre6Y2zMepeEkxv9GUj2rjA3SloA+xPCP8AwUq8Utp/9lfEfwhofj/SHAWTdEtvM5zyXBV4nwM4ARecc16Fp8f7Hf7SUjIbdvhl4huMAIHGlhduB8mC1pkkjAIDHk4zmvz5oIz+WKBWPuD4gf8ABLTxVY6lAfBHijTdb06aQg/2qGtpYFJJBJUOrgDGSNpJIwpGSOr+HH/BKVN0Nx488Zlxg+ZYeH4SBnti4lGceo8ocdCOtfP37Mf7ani39n7ULPTbyWfxH4H3kTaTPJue2U9WtWJ+Qg87CQjZIwpbcP1v8B+OtG+JHhXTfEnh6/j1LR9QhE1vcR9GB6gjsykFWUgFWBBAIxQLUwPhT8CfA3wV01rPwf4etdKMgxNdAGS5nHXEkzEuwzk4JwMnAFegAYpaKBBRRRQAUUUUAFFFFABRRRQAUUUUAFFFFABRRRQAUUUUAFFFFABRRRQAUUUUAFFFFABRRRQAUUUUAFfF3/BS746Xnw9+HWneCdGufI1HxT5i3kscmJI7FAA6gAgjzWYLk8FVkHevtGvyn/4KkyPJ+0RoytnZH4btwoPTBuLkk/maBo+O1XH880+ON5pUjjRpJHYKqqCSSTgAAckk8YFNr6+/4JjeDtE8TfHXVNQ1SOO5vdF0trvT4JFztlMkcZmHqVViBnoXBHIBAVscl8OP+CfPxk+IVvDdy6Pa+FrKaPzEm8QXJhfHHBhQNIp74ZV49MivozwR/wAEodHt5Fl8YeOr6/Qpza6LaJbFXz/z1kMm5e2Nin3Fffq47UN92gk/KX9vH4K/DL9n3SfCHhrwdpDL4hvjJe3uo3V9LNcC3TCIpQnYA7sxyqg5hI7mvj7HFe4/tpfE4/FT9ozxXfwytLp2mzf2RZZYMojgyjFSCQVaTzHHtJXhx6UFH3z/AME0/C+l+BdB8Z/FnxTqlromjqF0e1ub65EMPBWSZjuwCSfJVSCSSJABnIPVfHD/AIKhaPpbTab8MdHTX5wQDrGsRyR2mMgnZCCsjggkZYpg8gMOv5233iHVdU0nTtKvNRurnTNNEgsrOWZmhthIxaTy0JwpZjkkAZOCc4FZ9ArH2BZ/tcfBv4hQiD4o/ArSRPMd1zq/hdVhlkkyTnaDG4GeTmZicd+ldz4a/ZF/Z6/aSivn+FHj3VdJ1eJRNJpl0pnFvGSAcwyqkjAEgbhKygkDJyBXwNX6if8ABL34V/8ACN/CXVvGt3CVvPEt35duzEH/AEW3LICB1UtKZgQeoRDyMGgGfOXxB/4Jl/FbwsJJvD0+leMbYNhEtZxa3JGM7ikxCD0wJGPT8PlbXtB1TwprF3pGt6fdaVqtqwSezvImiljJAIBVgCMggjI5BB6V/QZXwt/wVO+H+iXHw38O+M/s8cPiC21SPTBcqAGmt3jlcxscc7WQMuTwGfH3jQI/M6vt/wD4Jh/Gq50L4gah8NryZn0rXI5L2wRiT5V3EpZwoHQPErEk94lx1NfEFen/ALL+pXOk/tGfDSe0d45W8QWcBZCQdkkqxuOOxV2B9QSO9BR+5lFFFBAUUUUAFFFFABRRRQAUUUUAFFFFABRRRQAUUUUAFFFFABRRRQAUUUUAFFFFABRRRQAUUUUAFFFFABX5x/8ABVv4cyx6x4L8eQRyPBJC+iXb8bI2UtND75YPcZ7YjFfo5XHfFj4Y6L8YvAOseEtfhaTTtSh2F4ziSFwQySoezKwDDIIJGCCCQQZ+Ctdn8IPixr3wS+IGneLfD04S9tCVkgkJMVzC334ZAOqsAPcEKQQQCNz4+fs6+Lf2efFs2leILZ7jT5GY6frMMZ+z3sYxypHCuMjdGTlSe4Kk+YUFH7S/AH9sP4f/AB8s7WCw1FNH8SuuJtB1CQJOHwSRETgTLwSCvIGCyqTgdT+0b8Th8Ivgj4t8WRyiO7srJls22hh9pkIjgyD1HmOhPsCexr8MOmCMgg5yDjmu+8SfHr4g+MvAcPg3XfFeoax4fhuVuo7e+kErq6qyoPNYFyoDHClioIBABANBNjgeSSScknJJJPJ6nJo3f5zVvSYrCbUrePVbm5stPZwJ7iztluJkU9SkbSRqx6YBZR79q/Tf9i34P/APWtJttb8M+H9a8R6xGTIdU8WaTKUidSuRG2w2oZWwQFZpBnJYjmgo+JPg3+yD8Tvjgbe40XQm03RZef7a1cm3tduDhkJBaQEgjMasAepAyRxnxk8A2fwr+JWteErTWV1/+yJBbT6hHEYke4CgyoqEkgRuWjyTyYycAEAfuf4ovNQ03wzqtzotgNT1aG1kezsTIsYnmCExxlmIChmAGSQADX5Ka9+yWdD1q8v/AIq/GLwZ4Yv5pGutQgS8fUtTEjkuxe3QAliSSSGOSc5NAj558M+Hr7xf4k0nQtMi8/UdTu4rK3jJwDJIwRAT2BJAyema/ejwD4Nsfh74J0Lwzp2fsOk2cVlEzgBnCKF3NgDLNgknuSTX5T/D/wAcfAX9nXxxp/iXQr3xb8SvEmkl3tZXtYdN0qV2jZMlZA0wKhyQSOCAcHFbvxG/4KcfE3xbDJbeGbHTfBVqzAiSFPtd2AMgqZJBswc9RGCMDBFAtT9KPid8XvCHwd0BtY8X67a6LZ9I1lYtLM3HyxxgFpDyOFBwOTgc1+Sn7XH7V2p/tMeK7fyIJtJ8IaYzDTtMkI3uxwDPNgkGQgYABIQEgEkszeM+KPFet+NtYl1XxDq17repygB7q/uGmkIHQbmJOAOABwBwKyqAsFfSP/BPr4dyePf2ltCu3tjPp3h5JNWuWIICsqlYeR38142A7hW6gGvDvAfgHxB8T/E9p4e8MaZPquq3LAJBCuQBkAs5PCqCRlmIAyMmv2I/ZO/ZqsP2bfh6dNM0eoeI9RZbjVtQjUhZJACEjTPPloCQueSSzYG7AAPc6KKKBBRRRQAUUUUAFFFFABRRRQAUUUUAFFFFABRRRQAUUUUAFFFFABRRRQAUUUUAFFFFABRRRQAUUUUAFFFFAGF4u8G6H4+8P3eieItLtdY0q6XEtpeRCRG5yDg9CDyCOQQCCCM18R/GT/glrpOqS3GofDjxAdFldiy6PrBaa3BJ+6k4y6KB0DLISerAdPvmmsQoyaAPxW8afsT/ABp8DzOtx4GvtUgDFVuNFK3quBwGCxkuAe25QfUCvR/hp/wTb8f+JbN9T8a6jYfD/R41Msr3brcXKxhd24xqwRRjrvdSuCSvGK+uP2pP27vDfwJuJ/D+hW8fijxmq4ktlkItrEnOPOcclgcHy1IOAclcjP5q/Fz9ob4gfHK+ebxb4huLy03botLgPk2UPJICwrhSRnG5ssQBljQWfWdvqH7Iv7M7AQxzfFnxLEcmbYt/CCQCCCdlrtB5BUO656muT+IX/BUDx9rkMlr4O0DS/BtrtCxzOPt1ymCPulgsYBAIwYzjPB718ZcVNY2Vzql5BZ2VtLeXc7iOK3t4y8kjE4CqoBJJPAAGSaAO88dftB/Er4lmUeJPG2s6jbzAb7P7U0VsSOh8lCEB+iivPcD+lfRngf8AYP8AiZ4k0l9b8Rx6f8O/D0aiSXUPFNyLYom7BJjwWQgcgSBAeOcHI61Phv8AsrfCOYf8JT8QNa+KGqW7fPYeHIDDaygjIw4O049VuB9OwAPkfP8AnFbHhvwb4g8ZXLW3h/QtS124XrFplnJcMPqEBP6V9YW/7Znwf+HMxg+HnwA0pUhJNtquuSxtdqT65SV8ewmPXtWX4o/4KafFzWrY2+lQeH/DaA/JNY2DSSgdgTM7oceoUUCPIPDf7KXxj8V6gLOy+G/iGCUjdu1Kxaxix7yT7EB46E19RfCv/glZql80d18RPFMWnQ5BOm6CPNmIwSQZpAFQgkDASQEdCK7r9mz/AIKS6R4ulttB+J8dv4e1ViscWuQ5WxnJ4/egkmE9MtkoSST5YAB+5IJo7iJZI2V1YBlZTkEHoQe9AtTifhT8E/BnwV0NtL8H6Fb6TC+0zTrl57lgCAZJWJZyMnGTgZIAA4rvKKKBBRRRQAUUUUAFFFFABRRRQAUUUUAFFFFABRRRQAUUUUAFFFFABRRRQAUUUUAFFFFABRRRQAUUUUAFFFFABRRRQAV8kft8ftTXHwR8J2/hfw1cmHxlrsRdbhSAbC1yVMo772IKpgcbXOQVAP1s33TX40/t+6td6r+1d4zS5kkaOzFpbW8bsSI4xaxNhQegLO7YGOWJ7nINHz9NNJcStLPI0srkszuSzMSSSSTySSScnmug+H/w38T/ABW8RRaH4S0W61zVJBnybdeEXIG53OFjUEgFmIAyMkVH8P8AwkfH3j3w54ZF2mnnWNQt9PF1Iu5YjLIqbiMjON2QMjJGMjOa/bv4M/BTwp8C/CEGgeFNPW1t1ANxdSYa4u5BnMkr4BZiScdAAcAAAAAM+NPg5/wSzt1httQ+JXiJ5Zjh20bQztUdDiS4cEnuCFUYPRz1r2f402fgf9iP4Ca5rvgLw5peh67Kq6fp1yY/NuZZ5WwC0sgZ5Ai75NrEqRGRgA19S1+Y3/BUr4rf234+8P8AgC0nJttEgN/fIkhwbmYDy1dOBlIgGB54nI45yBufIvj74peLvipqx1Lxb4h1DXbosWX7XOWSMk5IjjGEjHsoAHYCvrT/AIJyfs46F8ULPxp4k8Y6HbazoQiXRrSG6UMhlYCSZ053JIi+SA6kEea2DkHHxHXtd5+1J4j0n4M6R8L/AAdv8M+HooGOqXcJAvdSuJGMku6RcbIgSECryUUBmIYqAo6D9sb4f/Bj4eeMDp3w01u/vNVSYrqGmqy3NjacfdSckNvBGCpMgBJBZSNp8IvvCeuaX4f07X7zSL230PUS62epSQMLecoxV1STG0sCjAgHIxyKytuB+HpX7Ufs4/CvR4/2UfA3hTWtMt9U0270aK5urG+iDozXBNw6spHUPIe2QQD1FAH4r8Nn8q+6f+Ce37W134f17TvhZ4rvGn0e/cQaHdTNk2k5+7bkn+Bzwo6qxAAIYlfEP20P2fdO/Z4+Lo0rRJ5JdA1O0XUbGGd98lspd0aIseWCshIY8lWAJJBJ8KtbufT7yC7tp5La5gkWWKaJiro6kEMCMEEEAggggigNz+halqjot4+oaTZ3MibJJoUkZfQsoJH4ZxV6ggKKKKACiiigAooooAKKKKACiiigAooooAKKKKACiiigAooooAKKKKACiiigAooooAKKKKACiiigAooooAKKKKACvyy/4KefCO48M/Fqx8eWtvI2k+I7ZILiflgl5CoTaTjC7oljIBOSUkPY1+ptcb8VvhXoHxk8D6j4V8SWhutOvVA3KQssLjlJY2IO11PIOCOxBBIIB+C3+eRX3x+y/wD8FJH0GzsvC/xX8+8t4gIoPE0KmWZFAAAuUGWkwAcyLljgZViS1fPf7Rn7IPjb9nnUp57m2k1vwoWPka/aRkxYyAFmUZMLHIGGO0nIDHBx4VuBoK3P31sfiJ4b1fwbP4q0/W7PUfDsNvJdNqNnMJohHGpZzlc8qAcjqCCCAeK/DL4o+Pbz4pfEbxH4tvzILjV76W6EcjFjEhYiOME9QiBVHoFA46Va+Gfxg8Z/BzVjqPg/xDeaJOxBljiYNDOACAJY2BR8AnG4HBJIwea97s/j98GfjgBb/GH4eJ4a1+Zjv8X+C18klmbJkmg53ccliJSSThRnABWPlOivu3wn+wN8N/F/gHxZ4k8JfEW4+Ic8VjPPoun6UIbZ1nEbNDDcglmLM2wEERdyQAcD4h17w9qvhXU5dM1vTbzSNRhOJLW/gaCVfcqwBAPYkc0FFrwZ4bn8ZeMNC8P2xxc6tfW9hESP4pZFjH6sK/Wv49ftufDv4A2sujW0y+JfEtuojXRdLkG2AgEBZpQCsWNuCuGcZB24Oa/IGxv7jTbyG7s7iW1uYWDxzQOUdGBBBBGCCCAQQcggGq/C8dB0FAHb/GL4weJPjp46u/FXie5WW9mURRQQgrDbQqSVijUkkKMk9cksxJJJJt/AL4U3fxs+LnhvwlbRyNBd3SvfSRnBhtFIaaQnoCEBAzgFio6kAwfCL4IeMfjp4iTRvCWkSXr7lFxeOCttaKT9+WTGFGASByxwQATxX6z/ALKv7J+g/s0+GphFIur+Kr9R/aGsMgXgHIhhHVIgQDzyxGSeFVQk94jUKoAGAOAKfRRQIKKKKACiiigAooooAKKKKACiiigAooooAKKKKACiiigAooooAKKKKACiiigAooooAKKKKACiiigAooooAKKKKACiiigCGe3juI3jlRZI3BVkYAgg9QR6V8w/Fz/gnl8KviP515pdlL4K1ZtxE2ihVt2YgAbrcgpgYziPyycnJ6Y+o6+GP+Cjn7T2oeAdOt/hv4Yu2tNW1a2+0apeRNh4LViVWFSOjSEMWOQQoAwQ4IBnwP8AGz4Y2Xwi8e3nhyw8X6V4zjtmKveaWHAjYEgxyAgqHHdUdwpyCQQQOEpGYLyfzzXtvwU/Y7+J3x0hgvdG0YaXoUxJXWtYJgtmAGQUABeQE5AKKQCCCR1oKPI/D/iPVfCOrxaroep3ej6nCCIryxneGZAQQQHUggEEggHkEjua+hNL/bb1fxJo0Wg/Fvwno/xX0RAyrJfxi11CEMoXMdxGPlOAMkLubuw616R8cv8Agn7oXwJ/Z58SeM7/AMUahrXiPTzbGGOCFLe0Hm3MUTKyEO7YDsQQy5IBx2r4iXpQB9lfCv4e/sr/ABL1TXU/4SzVPC51Wya3tdG8TFYW024LqwnhugfLZQBtVJCWILZJJxXsvwf/AOCXvhLS5ItQ8c+IpfF27EkdjpubW0KkdGkDGSQHggqY8ZxyOa/NDg/lX1N/wT8+Pl/8M/jTp3hi/v7hvC/iRvsBtXlYxQ3bkeTKicgMWAjJGBiQkk7RQTqfq14T8G6J4E0ODR/Duk2ejaXbgiO0sYVijXPJOAOSTySeSTkk1uU1WyBTqBBRRRQAUUUUAFFFFABRRRQAUUUUAFFFFABRRRQAUUUUAFFFFABRRRQAUUUUAFFFFABRRRQAUUUUAFFFFABRRRQAUUUUAFFFFACN901+MH7eUlxN+1j49Nzw6y2qr6bRaQ7fzGD+Nfs/X51f8FOP2eruS+tPixotr5tsIUsdcSNTuQg7Ybg+oIIjY8Y2xYBySAaPGP8Agnt8JfCXxV+N1wviwQX0WkWLX1rpFwCUu5Q6rlwRhlQNkoT82VyCoYH9eIYUhjVI1CooACqMAAdABX8/XhrxNqvg7XrLW9C1C40vVbKQS293ayFHRhnoR2IJBB4IJBBBIP6afss/8FD9D+IVvaeHPiLLb+HPE4Aij1RiEsb8jABJOBDI3TaflJHBBYIAGdr/AMFH9QFn+yxrsDHBvL2yhAPfE6yfyjJ/CvyD/hP6Gv1W/wCCpV20P7O+joh4n8SW0bfQW9y381FflZHsWRC6l03AsqnBIyMjPbPTNBXQ+yP2lf2dvCfgX9kP4V+MILaLR/F7W9nDdgfK1+biJp3V1xy8bZw5wQoKknChfjeKZ7aSOaN2jljYOrqcEEHIIPYg969I+O37QPin9oTxQmseIZVgtLdTHYaTbEi2soyckIO7HA3OeWwBwFUDu/2Lf2a734+fEy0u760I8FaLOlxqlxICEnIIZLVTj5mcgBhkbULHIJUEA/YrR7iW60qymnXZPJCjyLjoxUEj881dpsY2qBTqCAooooAKKKKACiiigAooooAKKKKACiiigAooooAKKKKACiiigAooooAKKKKACiiigAooooAKKKKACiiigAooooAKKKKACiiigAqnqWnW2rWFxZXttFeWdzG0M1vcIHjlRgQyMpBBUgkEHgg4q5RQB+ZH7V3/AATt1HwjJd+KPhdbzaromTJceHxmS6tB1zD1MqDn5eXXAxuBJWh+yT+wvZ+LPDqfEb4qyHS/B6wG7tdOmlNv9ogUFjcTyEgxw7QWGCCw+bKqAX/S7xT4m0rwfoN9rOt30Gm6XZRmW4urhgqIo7knqc4AA5JIABJr8mf2wP20NV+P2oS+HfD7TaT4At5AVhJ2y6kVOVkmx0UYBWPOAcE5YAKDRZ/bN/as0j4wWuneAPBGmQWXw/8AD9xHLZ3CwmJriSON4lMaDAjhCyEKpG44BO37o+Wablat6XejTdStLt7aC9W3lWY21ypaKUKQdjgEEqcYIBBIJ5FBR7n+zL+x74t/aK1SG8EUmieDY5MXGtzx8SYJBS3B/wBY+QQSPlXByc4U/rp8Nfhr4f8AhP4QsPDPhrT00/SrNcIi8u7H70jt1Z2PJJ5J9gAPOP2Uf2hvDPx7+HcE+i2UGh32mKlreaDFtAs8DCeWAB+6IBCnAA2leqmvcaCWLRRRQIKKKKACiiigAooooAKKKKACiiigAooooAKKKKACiiigAooooAKKKKACiiigAooooAKKKKACiiigAooooAKKKKACiiigAooooAKSlpG+6aAPyu/4KRfHy/8AGXxOb4e6ddlfD3h0KbpI5AVubxlDMWIOCI1YIARlW8zPUY+bPgz8Idd+OHxC0zwl4fiU3N0S01xID5VtCuC8rnsoB6dSSFGSQDuftT6BfeGv2kPiRaahEYZ5ddur1Qf4op5DNGwPTBSRDweM4OCCK9s/4Jm/Ebw94L+M2qaXrjwWV7r9ktnp19cOFAlVwxgyeAZMAjJGWjVRksAQrbYxP23/AID+E/2ebf4d+FvDsck+oNaXV3qeqXJzNeOzRKpIzhVGxwqjgAnOSWY+Fa18KfEmg/Dnw947ubP/AIprXJp7e0u0OR5sTMpRxj5SdjEZ6hWx0OPp7/gqldvJ8efDduW/dp4bhkVT2JurkE/iEH5V2n7Sl5oHwv8A2BPhv4DuIU/t/V7Wyvbe1k/1tvIcXFzNg8jDSNH2OZSBwDgGfIf7P/xl1P4C/FTRvFmntI8EMgh1C0RiBdWjEeZGRnBOAGUnIDKpwcCv3I0XVrTXtJs9SsLhLuxvIUuLe4jOVkjZQyMD3BBBB96/ny54A/lX7vfAbQL/AMLfBPwDo+qxPBqVhoVjbXMMmC0ciQIrIccZUgjj0oJZ31FFFAgooooAKKKKACiiigAooooAKKKKACiiigAooooAKKKKACiiigAooooAKKKKACiiigAooooAKKKKACiiigAooooAKKKKACiiigApKWigD5O/ba/Y5/4X7psXiTwyYrbxvp8PlLHI2yLUYQSRE7HhXBJ2ucDkhiAQyflL4j8M6v4R1q80fXNOudK1W0by57S7jMcsZ4IyDg4IIIPQgggkEE/0EyfdPGfavyX/AOChX7Qmm/Fj4lN4X0bT7I2HhiaS1l1drdftVzcKSJEWQjcIUbICg7WYFjkbSAaPnDxv8RPEfxIvdOvPE+qz63d6fZLp8FxdkNJ5CuzqrPjLENI3zMSSCAScCj4hfETxB8UvFVz4h8TajJqWpTgJubCpHGM7Y40GAqLkgKAAMk9SSbfw5+E3iz4reIpdC8M6RLqGqxWTagbViImaEBTuBYgch1I5+bcMZJGYfBuuS/DD4i6dqeq+HrbU5dHvc3eia1b/ALtypKyRSI4O1hgjlSVYA4yMUFH1d+wh+xrqHjfxBpfxE8Z6c1t4WsZFutMsrpSG1GUHKSFTz5KkBsnhyAMFSa/UUcVy3wz8faT8U/AuieK9Ed30zVbZbiISYDpnIZHAJAZWBVgCQCpAJ611VBAUUUUAFFFFABRRRQAUUUUAFFFFABRRRQAUUUUAFFFFABRRRQAUUUUAFFFFABRRRQAUUUUAFFFFABRRRQAUUUUAFFFFABRRRQAUUUUAFFFFADW5FfiF8cfhFdfBf4+XuheKYrg6M+p/aYrvljdWDykiRWHVtmQwHRgw7Zr9v64r4ofB/wAIfGTw/wD2P4v0S31iyVt8XmZWWBuPnjkUhkbjqpGRkHIJBAPnH9mfSNM8S/tifHDxfpnkjT7C007RrE2ePIMLQxj5NvylQLSPGOMEY4Ir5T/4KKWGl6t+1N9g8NWxu9ZuNPtIb+3tIy0k18zMEUKBlnMRtxgAk5A65r64/Zn+EHiH4c/CHxzofgTULeyu73xjqVpZ61rKmaS2sreT7IJdiqFmlU27lUJRSWJJwNp7/wCBn7IXg/4L6tP4kle58WeOLt3mufEmskPOZJMGQxjkR7iWJbJc7mBYg4oGbv7Kvwz1D4QfALwf4U1XjU7K2kkuo8hvKlmmkmaPIJB2GUrkcHbkda9bpOlLQIKKKKACiiigAooooAKKKKACiiigAooooAKKKKACiiigAooooAKKKKACiiigAooryf4yftOeAPgNqWnWXjLVLjT7jUImmt1is5Z9yqQCSUBxyRwcUAesUV8y/wDDxj4Hf9DJe/8Agpuf/iKP+HjHwO/6GS9/8FNz/wDEUDPpqivOvB3x48IePfhnqHj7Rb6a48MWMdxLPdPbSIwWBS0mEIDHABIwOe2a8q/4eMfA3Gf+Ekvf/BVcf/EUCPpqisjwv4ksfGHhnSdf0yRptM1S0ivrWRlKl4ZUDoSCAQSrA4IzXgnxW/b8+E3wn1y40ae/vvEep2shiuYNBgWYQOMZUyO6ISMkEKxIIIIBGKAPpKivkbwv/wAFOPhB4g1SOzvIfEPh6Jzj7ZqVjG0K+mfJlkYZ9duB3Ir6o0TXNP8AEmlWup6Xe2+o6ddRiWC6tZRLFKh6MrAkEfSgDRorwr4k/tofCv4S+NL/AMLeJtaurPWrERmaGOwmlA3xrIuGVSDlWU8HvXS/Bf8AaO8DfH7+1z4M1GfUP7K8kXRmtZINnm79mN4Gc+W/T0oA9QorkviR8U/Cvwj8PPrfi3W7bRdNVtoknJLSNgnZGigs7YBO1QTgE4wCa+ZNQ/4KkfCazvJIYdI8WXsSkgXEFlbhH9wGuFbH1ANAH2RRXzr8If27vhR8YdYg0ey1K60DV7hwlvZ69CsDTsSAFR1ZoyxJAClgxJAANe1+NvGuk/D3wnqXiPXLn7HpGnRedc3HlvJsTIGdqgseSOACaAN+ivm7/h4b8B/+hxm/8FF7/wDGqX/h4d8B/wDocpv/AAUXv/xqgZ9IUjfdNfOUP/BQj4FXEqRR+MJjI7BVX+yLzqTgf8sq7T4xftPeAPgPqOm2HjPVLjT7nUIWmt1hs5ZwyqQCSUBxyRx1oEd34I0GDw74dhtoYjAZJZ7yWM9RNPM88v5ySOfxrfr5l/4eMfA7/oY73/wVXH/xFH/Dxj4Hf9DJe/8AgquP/iKAPpqiuE0v4zeFtY+FR+I9vfyf8IitpLfteNbyBhDGW3t5eN/GxuACeOK8p/4eG/Afv4xm/DSL3/41QB9I0V83D/gob8B2YD/hMZhnv/ZF7/8AGa9T+GPxy8CfGS0efwd4msdcMY3yQRMUnjXOAzwuA6gngFlAPYmgDvqKSvPPi98evA/wJsdPuvG2s/2RDqErQ2u23lnaRlALYWNWIABGSQAMgZyaAPRKK+bj/wAFDPgPjjxlN/4KL3/41Xv+ga5Z+JtD07WNOmFxp+oW8d3bTAEeZG6hkbBAIypB5HegDSorhPi18afCXwO0G11rxnqbaVptzdCzhmW2ln3SlGcDbGrEfKjHJAHGO4ryr/h4d8B/+hym/wDBRe//ABqgD6Qor560v9vn4FateRW0XjlIJZGCqbrTruFMnpl2iCqPckCvcdB8SaX4q0q31PRtStNW065BaC7sZlmikUEglXUkHBBBx0II7UAalFeSfGL9qD4f/AfVNP0/xlqk+n3V/C08CxWcs4ZA20klFOOexql8Jv2tvht8bvFL+HvCOr3F/qi2z3bRS2M0I8tSqk7nUDOXXjOeaAPaKKRm2jNeA+Jv26Pgx4O8RaroOreK5LbU9MupLO6iXTLuQJKjFXUMsRBwQRkEjjgmgD3+ivG/hf8Atb/C74y+Kv8AhHfCXiQ6jq5ge4W3ksbiAsi43YMiKCRnOM5wCcYBr2SgAooooAKKKKACiiigAr80v+CsPPjrwD/2Drn/ANGrX6W1+aX/AAVg/wCR68Af9g64/wDRi0DR8c/Df4YeKPi54jOheEtKfWdWEDXBt0ljiPlqQGbLso4LAYzk56V6n/wwh8d/+hAuP/A+0/8Aj1Wv2Fvi14W+DXxwfXvGGp/2RpR0q4thcfZ5Zv3jNGVG2NGbkKecYGOT0r9Df+HgXwEH/M+f+Ui//wDjFBV2cP8ABL4Z+JfhP+wt468P+LNMbSdWTTdama2aWOQhWt3KnKMy846ZyO9flIw+Wv3I+JnizS/HP7NPjHxBolz9s0jUvC19c2tx5bJ5kbWshDbXAYZHYgH2r8N2+6aBI/VX4ufFa7+Ev/BPTwde6bdSWWsap4b0jSLK4iyGjeW0jLsGBBVhEkxVhyGCkdK/ND4Z/DvV/ix460bwloSxtquqzGKE3DFY0AUs7uQCQqqrMSATgHAJwD+gX7UPhG/8T/8ABOr4aXdkpddD03Q9SuFUEkxfYvIJAHoZ1J7AAk8CvgD4X/EbVPhH8QND8XaMEbUtJuPORJQSkikFXjbBzhkZ1JBBG7IIPNAzvf2kv2WfFH7M99oqa7e2OqWWrpI1reaez43R7d6OGAII3oQeQQeDkED6O/4JbfGDU4fFWufDe8mabSJ7V9UsBI+fs8yOiyIgx0kV9xGcAxkgZYmvYrPxh8IP+CinhLSND1bUdQ0LXdNm+2toUdzHDdKxjZWMbsjCaLBPKgEYUsFyBXefBf8AYe8AfArx1b+K/Dt9r02pQwyQCO/uopIirjByFiU5HUc9aBH58/8ABQjn9rbxr/uWH/pFBX0B/wAElflT4pn30z+V3Xz/AP8ABQj/AJO18a/9c7D/ANIoK+gf+CSYyvxSHvpn8rugOh83/txfFjUfil+0N4miuLiU6T4fupNGsbNmzHEIWKSsAMDMkiuxJGSNoJIUYT9nn9jPxn+0Z4a1PX9Gv9L0rSrOc2kcuoyODPOFVioCKxCgMmWPGWAAJBx578ef+S5/EX/sYtR/9KZK/Tb/AIJqQpH+y/YsqKDJql4zEDGSHAyffAA/CgD8o/FHhvUfBfibVdA1WL7PqmlXUlldRqwYLLGxVgCCcgFTggkEYIOOa/Sn4ZeNvEn7Sn/BPvxJpsUNzrni+zgl0FiWBlvXjMUkbZJyWMUkYZmOWZWJ5NfDH7Vf/JynxK/7Dtz/AOhmvvH/AIJVf8kO8T+n/CRy/wDpLbUC8z4I8Z/sxfFP4d+G7zX/ABH4Mv8AStGswpuLuYxlI9zqi5wxPLMo4HU15f8AkPXNfsr/AMFAP+TSPHv+7Y/+l1vX41dhQUe5ab+xn8a4tQtJX+HuqLGsqMeY+gIJP3696/4Kvf8AI/eAv+wZcf8Ao1a/S5fu1+af/BWD/kfvAf8A2DLj/wBGrQT1Pj34a/CvxX8YPEEmieD9IfWdUjt2umt45Y4iIlKqWzIyjALqMZyc8A4OPUD+wh8dsf8AIgXH/gfaf/Hq2f2Afij4W+Efxs1HW/F+rxaLpcmhz2q3EsbuDK00DBcKpOSEY5xjjrX6H/8ADdHwL/6KDZ/+Alz/APGqCnc4m08G6z8Pf+Cd2seHfENk2m6zYeF9RjubVnRzGT5zAEqSpyCDwT1r8kc8V+2nx98Tab4y/ZR8d65o10t7pV/4Zu7i1uUUqJI2hYhgCAQCOeQDX4ln7tBKPaPHP7HfxZ+H3hB/FGqeGDLoCQLcS3djcxT+XGRncyKxcKBySVwB1Irzn4d/EDWvhb400rxT4fuzaarpswljY52uAfmjcAglGGVZcjIJFfsf8ate07w/+yd4pn1G5gtYJPCU9sn2htqySyWpSOMc8lmYKAOckV+JoUDige+5/QN4T8Q23i3wvpGuWRJs9TtIb2Anr5ciB1/Qivzb/wCCrHi46h8TfBvhpcFNM0uS+Zg2fmuJdpUjtgW6n6NX6E/B3w9c+EPhH4J0O8BF5peiWVlMv+3FAiMPzU1+Q/7bnjCPxt+1B47vIGc29ndrpiK4+6beNYZMexkRyPUHPegSPFLnT7i0gtJZ4mjiu4jNAzdJEDtGWHsGRx9VNfs7+w94wfxp+y/4Fupin2iztG0x1Q5wLeRoY8+5jRCfrX5p/tFfDObwT8K/gNqkr7/7U8LyYGBxm6kux+O2+Qf8Br67/wCCUvjJNQ+GvjLwuwfztL1WO/DMRjZcRbQoHs1s5P8AvD1oGzW/4Krf8kL8Mf8AYyRf+ktzX5peB/BmqfETxdpXhrRI0l1XU5xb26SSBFLHOAWPAHB5Nfpb/wAFVf8Akhnhj/sZIv8A0lua+F/2Qf8Ak5v4cf8AYVj/AJGgSMz4xfs1/ET4D29ld+MdAbT7C9lMNveQ3Mc8TSAZ2lo2O1iMkBgCQCRnBx65/wAE8/jpqvw6+NGneEZbtj4W8TzG2mtZDlY7sqRDKg7MWCxnGAQwJyVXH0x/wVQ8SabD8GfDuhG8g/te412K7Sz8weaYUgnVpNuc7QzoucYywFfA/wCzPay3n7RHwzjt0Z3XxHYSFVGTtS4RnP0CqSfYUD3Pp/8A4Ku/8lG8Df8AYJl/9HGuQ/4Jf/8AJyN5/wBi/df+jYK6/wD4Kvf8lG8C/wDYJl/9HGuQ/wCCX/8Aycjef9i/df8Ao2CgXQ/VXVtRt9H0u7v7uQQ2lrE080jdERQWYn6AE/hX4Ea3quoeOvGGoajKjT6rrN9JcOqDl5pZCxA+rMcV+zH7ZnjL/hB/2ZPiBfhBJJcacdORScHNyy2+R7qJS3/Aa/Lf9jPwla+N/wBpzwHpd7GZLYXcl4yY4JghkmUH23Rj+VAIb+xr4uHgz9pz4fX5DOlxqI05lU44uVa3BPbAMgJz6V+2tfz93FvqPgPxfLB81tqui3zLk8FJoZCPXqGTt6V++HhnX7TxV4d0vWtPk82w1K0ivLaQ9WjkQOp/EEGgGatFFFAgooooAKKKKACvzS/4Kwf8jz4A/wCwdcf+jFr9La/NL/grB/yPPgD/ALB1x/6MWgaPinwn4L1/x5q50zw5o19ruo+W0ptdPt2ml2DALbVBOASATjAyPWuzb9mH4ubTn4Z+KiPT+yJ//iK9q/4Jj/8AJykn/YDuv/Q4q/WagLnzt4f0e/8AD37B8umapZz6fqNr4FuYri1uoykkTizkBV1IBBB6g81+NjfdNfvB8ev+SG/EP/sXdR/9JZK/B9vumgaP3K+BOlWmufs1/DvT7+2ivbG68JadBPbTqHjljazjVkZTwQQSCD2Nfnl+1f8AsDa/8Kb3UPEvga3n1/wWxaZ7WIF7vTBnJDDkyRDOQ4BKgHcAFLt9B/Fr9oXxR+zv+yL8D9W8KpYPd6hpOm2kv2+FpV2CwVgQAy4OVHOelc9+yD+258QPjl8arHwp4nXRY9NntLiYfY7RopGkRdwAJcjGASRjOAaBan50abqN3pGoW1/p93NY31rKssNzbyFJYnUghlYEFWBAIIIIODX6sfsF/tZ3vx00i98K+K5Vk8YaPAs6XSjH9oW2QpkIAADoxQNjAIdSATux4p/wUw+AfhXwVbaL498P2UOj3+q6g1pqNpaptjuXaNpBOFBAVhsYMQPmLgnkHd5h/wAE2bi4h/ag05YCwjl0y8WfbnGzaCAfbcE69wKBmL/wUIP/ABlt42/652H/AKRQV9Bf8Ek/u/FH66Z/K6r59/4KEf8AJ2vjX/rnYf8ApFBX0D/wSU/1fxT/AO4Z/K7oDofFnx6/5Lp8RP8AsYtR/wDSl6/Tr/gmv/ya7p3/AGE7z/0ZX5j/AB8Vo/jt8R0cYdfEepAj3F1JX6Yf8E0L6G4/Zito42Be31a7jlUfwsSrAH/gLKfoRQDPzp/ar/5OU+JX/Yduf/QzX3j/AMEqv+SH+Jv+xjl/9Jbevgr9qW4juP2kPiW8Z3Aa/doT7rKykfgQRX3v/wAEq0I+BXiV8fK3iWYA+4tbbP8AMUC6Hpn/AAUB/wCTSPHn+7Y/+l9vX41fw1+yv/BQH/k0jx5/u2P/AKX29fjV/DQCP6Gl+7X5p/8ABWD/AJH7wJ/2DLj/ANGrX6WL92vzT/4Kwf8AI/eBP+wZcf8Ao1aAR8U+GPB2v+N9Rew8OaHqXiC/SMzNa6XaSXMojBALFEBO0EqCcYBIHcV1Tfs7fFXHPwy8Y4/7AF3/APG69+/4Jc/8nF6r/wBi5c/+lFtX6tcd6Bs+YbzSb3Q/+CeN1p+o2dxp1/a+BpIp7W6iaOWJxbkFHRgCCCMEEAivyD9P0r9yf2pP+TcfiXj/AKF+8/8ARLV+Gx+7QJBu9c8dMmvYv2UPFfw88G/GDRdR+IWlXV/ZRXUbWt1HcBbezlB+WaaLYTKqtsbhgFAJKycCv0//AGhvBul+Mv2RfEkOqWkdyLLwxJqNszqC0U8FsZUZT1BymMjqCQcgkV+Lw6fhQPc/oL1jWLTQ9DvtUvJlgsrO3e5nmbosaqWZu/AAJ/CvwE8Ra1deJvEGqavetvvdQupbudvWSRizH8ya/Wf4yfEF/D//AAT7OuF/MuNT8I2FoN7csbuKGJiD3IWVm/A1+RCsVYOCUIOQQeQfXNAkfoh/wUd+Go8Mfs//AAkcMP8AinJE0IY7hrQcj2/0QfmK80/4Je+Mf7D+PGqaDLP5cGuaRII4sHElxC6yL+Ij88/jXzP4s+L3jjx5pqaf4k8Y69r9gkonW11PUpriJZACAwV2IDAMwBAyASOhrq/2UfGT+A/2kPh9qqlRGdVispWc4AjuM27kn2WUn8BQGp94/wDBVX/khnhj/sZIv/SW5r8vLW8n0+6jubaeS2uIzujlhYq6n1BBBB9xX6hf8FUv+SE+Gf8AsZI//SW5r4V/ZEQSftM/DpXGQdWjyD06GgaPK1jvdd1DCpcajfzsAAoaWWRuAPUk9BX3/wD8E+/2QPEvhvxlD8S/G+mT6GLOGRNI0y7Ux3LySKY3nkQ4KKEZ1VWAYlt2AFUt+h0dvHEuEQIPRRipFUL0oFc/M7/gq9/yUfwN/wBgmX/0ca4//gl//wAnI3n/AGL91/6NgrsP+Cr3/JR/A/8A2CZf/Rxrj/8Agl//AMnIXn/Yv3X/AKNgoDofQv8AwVS8YJpfwj8L+G0kdLjV9XNywX7rw28Tb1P/AAOaE/8AAa+eP+CYmgRat+0Zd3sqEnS9CubmNsZAdpIosZ7ErI/61r/8FSvGTax8avD/AIcSdZLXRtIErRjqk88jFwfqkcJ9efevk/wj8QPEvgG6uLjwx4i1Tw9cXCCOaTS7yS2aRQcgMUIJAPODkZoGdv8AtWeHZfDH7SPxHsZU2FtauLtVz/DM3nJ/47IDX6mfsO+MD4z/AGXfAtxJIjz2Vq2mSKpzs+zyNEgPv5aIfowr8bvEHiTVfF2tXOr65qd5rOq3O0zXt/O000m1Qq7nYknCqAMk4AA6Cv0h/wCCUvjAX/w58Z+GSCZNM1SO+DZ42XEW0KB7G2Yn3YUAz7qooooJCiiigAooooAK/NL/AIKw/wDI8+Ae/wDxLrkf+RVr9La5Xxd8LvB3j6e3n8TeE9E8RzW6lIZNW06G6aJSckKZFOAT2FAH5hf8Exs/8NKSccf2Hd8/8Dir9Z647wv8H/AngfVDqPhzwX4f0DUPLMRutM0uC2l2k5K70UHBIHHsK7GgDhPjzz8DviGP+pd1H/0lkr8HvvDpX9COoafb6tY3Fle28V3Z3MbQz286B45Y2BDKykEEEEgg8EcVwn/DN/wm/wCiYeDv/BBa/wDxugdz5v8AjP8ABPVfjV+wZ8NrbQoWudc0XQtK1S3tI03PchbJUkiXkfMVcsAASSgUDnI/NTwj4u174a+LLLXNDvJ9E8QaXKWinVRvhcAqwZXBBBBKlWBBBIIIJFfvppul2ejada6fYWkNlYWsSwW9rbxiOKGNQFREQABVAAAAGABivOPiR+zD8Lvi1ftfeKPBmnahqDEGS9jD21xLgYG+WFldsAADcTgDAoC5+O/xd+Pvjv453Ony+NdebWP7PV1tIhBFBHFv27iFjRQWO0ZJBOAB0AFfaX/BMH4E6rpM+r/E/V7aWztry0Om6THKuPtEbOryzgEZ2gxoqkHBzJxwDX0t4b/Yj+CPhXUEvrL4fafNMvRdQmnvY/8Av3PI6598V7hHEkSKiKFVQAAB0A6CgLn45/8ABQj/AJO28a45+Sw/9IoK+gf+CSudnxT476Xj8ruvtjxH8FPh74w1ifVdd8C+G9a1SfaJb3UNJgnmcKAo3O6EnAAAyegArR8IfDfwl8P2uj4X8MaN4cN3t+0HSbCK187bu2b/AC1G7G5sZzjccdTQFz8s/wDgod8C9S+G/wAZtS8X29hIPC3iaUXUd3GMxxXZXM0TnJIZmDSDIAIcgElWx4/8J/2j/iL8EdP1Cx8G+JZNIsr9xLPbtbxTp5gGBIiyI21sYBIxkAA52jH7ga54f03xRpVzpmr6fa6pptyu2azvIVlikGQcMjAgjIBwR2rw++/YJ+BWoXUlxL4BgSR23FbfULyFAfZEmCgewAHtQFz8c1/tPxVrmwfa9X1jUbjjAaa4uZpG/FmdmPuST3Jr9of2P/g5P8D/AID+H/D+oQJBrcu+/wBSVMHFxKc7SQSCUQRxkgkHy8gkYNdB8Nf2b/hr8Ibj7V4S8H6dpd6Mhb1lae5UHggTSFnAI4IBwa9MAC9KAPnn/goAP+MSfHn+7Y/+l1vX41c46fWv6CPEXhvSfF2kz6Vrml2es6XcbRNZX8CTwyYYMNyMCpwwBGR1APWuLb9m74TbSP8AhWHg7HTH9gWv/wAboC56Mv3a/NL/AIKwH/ivvAfH/MMuM/8Af1a/S6uV8XfC3wb4+uLe48TeE9E8Rz26lIZNW06G6aNSckKZFJAz2FAH4KWN/d6bOZrO4mtJWG0yQSFGxkHGQQcZAOPUCtD/AIS7Xf8AoM6j/wCBcn+Nft//AMM3/CX/AKJh4O/8EFr/APG6P+Gb/hL/ANEw8Hf+CC1/+N0DufKnwLv7jUP+Ca/jie7uJbmY6frCmSZy7YAbHJJNfmrn5enav350/wCHfhbSfDM/hyx8NaRZ+Hp1dJdJt7GJLWRXzvDRBdpDZ5yOc81zf/DN/wAJuP8Ai2Pg7g5H/Ehtf/jdArmT8Wfm/ZP8Ygck+Crz/wBIXr8QdpU4I5r+hFrC2eyNk1vGbQx+UYNg8vZjG3b0xjjH4VwX/DN/wm/6Jh4O/wDBBa//ABugD4V/a2+IllL+w/8AAjQbOdpZdStLORmjIKlbO0EMyE+ollQY9UOeRivCP2IfCGneOP2nPBel6vYRalpm65uJ7a4QPEwjtpXTcpBBG8JkEEHp0r9bbv4F/DjUNNsNOuvAHhi40/T/ADPsdrNo9u8Vv5jBpPLQoQu5gCcDkjJqx4Z+DfgLwXqq6n4f8E+HdC1JVKLd6bpUFvMFIwRvRAcEdRmgLnmf7R3wF8B3XwF+IH2HwZoVlfQaJd3VtcWOmQRTLNFE0qbXVAQSyAcHkEivxltbiS1niuImMcsbCRHXgqwIIIPsRX9CN5aQ6hazW1xElxbzKY5IpFDK6kEFSD1BBII964Afs3/CZenww8Hf+CC1/wDjdAHyr/wUY8VQeOP2Vfhz4itkMdvq+qWeoRo3VVlsZ3APuAwB96+NP2Qc/wDDTfw44wP7Wj/ka/ZPV/hj4Q8QeH7HQNU8KaLqWh2G02mmXenwy21uVUqvlxMpVcKSBgDAJHQ1maP8CPht4d1S21LSvh/4X0zUbZxJBeWejW8U0TDoyuqAg+4NAXO7paSloEfmZ/wVeP8AxcjwPjn/AIlMv/o41yH/AATB/wCTkLw9P+Kfuv8A0bBX6b+Lvhd4M8fXENx4n8JaH4juLdDHFLq2nQ3TxqTkhTIpwM84FQ+FvhB4F8D6kdR8O+C/D+gag0ZhN1pmlwW0pQkEqXRAcHAOM9h6UDPxz/a78YN46/aW+IOpmIRpHqj2EYVtwKWwFurA/wC0Ig2P9rv1r7Y/4Jt/CPwzr/wDv9V8R+FtH1m5u9cuDBcajYRTuIVihQKC6kgB1k4HGSa+oLn9nf4WX1xNcXPw28Iz3ErF5JZNDtWZ2JySTsySSScmuu8NeFtG8G6TFpWg6TY6LpkRJjs9Otkt4UySSQiAKMkknA5JoA/NH/gp98LdF8C+MvA+r6Fpllo1pqVhcWjWenWyW8e+CRWMhCAAsRcAZxkhBzxxlf8ABL3xkmhfH7UdDnnMceuaPLHFEMYeeJllX8oxMfx+tfpr4u+HPhT4gLbL4o8M6R4jW1LG3GrWMV0Ii2N2zzFO3OBnHXAz0rN8PfBP4e+EdYt9W0PwJ4b0bVLct5N5p+kwQTR7lKna6oCMqSDg8gkd6AO2paKKBBRRRQAUUUUAFFFFABRRRQAUUUUAFFFFABRRRQAUUUUAFFFFABRRRQAUUUUAFFFFABRRRQAUUUUAFFFFABRRRQAUUUUAFFFFABRRRQAUUUUAFFFFABRRRQAUUUUAFFFFA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AutoShape 2" descr="data:image/jpeg;base64,/9j/4AAQSkZJRgABAQEA3ADcAAD/2wBDAAMCAgMCAgMDAwMEAwMEBQgFBQQEBQoHBwYIDAoMDAsKCwsNDhIQDQ4RDgsLEBYQERMUFRUVDA8XGBYUGBIUFRT/2wBDAQMEBAUEBQkFBQkUDQsNFBQUFBQUFBQUFBQUFBQUFBQUFBQUFBQUFBQUFBQUFBQUFBQUFBQUFBQUFBQUFBQUFBT/wAARCAFqAWo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KKKACiiigAooooAKKKKACiiigAooooAKKKKACiiigAooooAKKKKACiiigAooooAKKqzXsMNzFblx50mSkY5JAxk4HQDIGTwCwHUgG1QAUUUUAFFFFABRRRQAUUUUAFFFFABRRRQAUUUUAFFFFABRRRQAUUUUAFFFFABRRRQAUUUUAFFFFABRRRQAUUUUAFFFFABRRRQAUUUUAFFFFABRRRQAVBc3EdrDJLLIsUcal2dzgKAMkknoB61PXxT/wUR/aAudC0Kx+EvhSR5vFPigLHeJBuMkdo7bFiGMfNM2Vxk/IGBGHUkA9j/Z78Zv8AG3XfFfxICyf8I89y2i+GVkjZQ1nCf310obBBnm4IIBAt4wRlTXudcZ8IPh7a/Cj4Y+GvCNoUkj0iyjtmlRdomkAzJLjJwXcsxGTyx5NdnQAUUUUAFFFFABRRRQAUUUUAFFFFABRRRQAUUUUAFFFFABRRRQAUUUUAFFFFABRRRQAUUUUAFFFFABRRRQAUUUUAFFFFABRSZqKS5iixvkVM9Nxx/OgCaio0lSRcowYeqnI/OpKACiiigAooprHigDi/jB8UtI+DPw51rxdrchFnp0JdYVPz3Ep4jiTg/MzEKCRgZJOACa/NT9jjSNY/aW/bAn8deJtl5/Z0j69eFgxQSghLWJCScBGKFQTwsJGTjFM/4KG/tIH4rfEX/hC9FuvM8L+GZ2SR4yQt1fDKyP15WMExqcckyEEqwx9Qf8Ey/hWPBvwRufFNzb+XqPii8MyuxIb7JCWjhBB6ZfznBHUSKcnigeyPsJRtUD2p1FFAgooooAKKY0irnJ96jjvIJuElRzjopBNAE9FIGBpaACiiigAooooAKKKKACiiigAooooAKKKKACiiigAooooAKKKKACiiigAooooAKKKKACiiigArm/Hnj/Qfhn4WvvEXiXU4dK0mzTdLcTH1OAqgZLMTgBQCSTgA10TNtGa/IP8Ab3/aGu/jJ8WLzw5ZXL/8Ih4ZuGtbeBT8s90pKy3Bx1OdyKckBRkY3tkGdJ+0B/wUe8afEC8udN8AmXwZ4d5QXS4Oo3AyRkvyIQRggRncCD+8IOB8la1rmp+I9Sl1HVtRu9Vv5cGS6vZ2mlcgAZLsSTwB1J6CqXStXQPCOu+Lftn9h6JqOs/YoTcXQ0+1kn8iIEAu+0HaoJ5JwB60FH0D4P8AgL8YvBPw/wBI+KPwo8QT6vpV/apPdr4auZFu4GUDzIprfjzQj7lIUPnaSVANelfC3/gqR4t8PRx2Xjvw9a+KI0wh1CwYWd1wTuZ0AMbnHQKIxx15r5A8K/EbxZ4DjuI/DfifWvDqznMyaVqEtqJCOm8RsMke+cVZ0LwH44+KF1e3+i+HfEHi24aQyXd3Y2U963mMckyOoY7iSTknJ5NAH63/AAl/bn+E3xcurewtddbQNXnbbHp2vRi2dzkABZMmNiSQAocsfTtX0CrBuRX4VR/s2/FqWREHwx8YAswALaFcqMnuSUwO/JOBX68fso+E/Fngj4C+E9E8bvIfENnBIkscswmeKPzXMMZcEglYii8EgBQASBQQev18y/t1ftHf8KL+FrWGkXQi8X+IQ9pp5QndbR4AmuBjoVDBVOeHZTghWFfQfijxLp3g/wAPajrmr3a2Ol6fA91c3DgkJGg3McAEnAHQAk9AM1+IH7QXxo1P4+fFTV/F2oAxQyt9nsLVv+Xa0Qny4+pGcEsxBALsxAAIABo5Dwb4XvPG3i7RPD1gFe/1a9hsYNwwvmSuEBPoAWyT2ANfvV4N8L2Pgjwno/h/TEaPT9Ks4bK3VjlvLjQIuT3OAMnua/Ij9h7XPBnw/wDineeP/HGs2+laZ4cs3a0iZi89zdzAxII4VBaQBDKSQMKShJAINepfHL/gpx4n8VrPpnw3sD4U01gVOrXqrLfSD1ROUhyMg/fPQhlPQBn358W/j34G+COli98Xa/baa7qWhslbzLqfGR8kS5YjOBuxtBIyR1rwr4D/ALXmvftQfGqTS/C2h/8ACPeAtFt3u9QvL9RNd3ZPyQxZUlISzMWI+ckQthhnA/KnW9a1HxJqlzqer391qmo3LeZPd3kzSzSN6s7EknpySelfqx+wV8GrzwD+zPLqtt5dj4p8XxvqEdzNFu8lChW03DOWQD96Aef3zCgNj1/4tftQfDT4Js1v4p8T21tqQXcNLtQ1xd9ARmKMEoCCMF9oOeDXx58UP+Cq11cLJbfD7wglupYbdR8Qyb2KkEEC3iYBTkjBMjDg5U18reKv2ZfjRZ+JNRGq/DzxVqOpvO0lxeW+nTXqzyMcs/nRhlkJJySGJJ681zHiH4L/ABA8I6XJqOu+BfEmj6dHjfeX+kzwwqT0y7IACTxyRzQGh9S658K/jT8XPAuo+OPjn8QbrwV4Hhh+1HT74BZZ9oBjVLFDGgdidq7yHLEfKc5PxZbzSW8iSwu0MiEMrISCpHIII6EetR8Nng5Oc461sTeEddtvDtv4hl0bUYtAuJfIi1V7SQWskmCdiykbS2ATgEng+hwFHunwX/bu+KPwl1GJb3WJvGeh7gZdO1yZpX28ZEdwcvGcDAyWUE5Kmv1C+A/7QXhP9oTwmNZ8NXREsRCXum3BC3NnIQSFdQTwcEqwJDAHByCB+GdeifAT41az8A/iVpnivSC0kcTCK+stxC3dsxBkiPucAqSDtZVODjBCT916Kx/CviTT/GHhvS9d0q4+1aZqVtHeWswBG+ORQynBAIyCOCAR0NbFAgooooAKKKKACiiigAooooAKKKKACiiigAooooAKKKKACiiigAooooAKKKKACiiigDjfjF4muPBXwm8Z+ILNgl5pWjXl7AzDI8yOF2XI7jIFfgtksSxOSSSSetfup+0dZy6h+z/8SbaBWeaTw5qARVBJY/ZpCAMdyeK/CpTkUDQtfsX+wP4F0Hwn+zX4XvdJSKS71qNr6/vEHzSzF2BQnJ/1YURgA4BUnGSSfx0r66/Yp/bYX4Fx/wDCHeMFmuPBc85lt7yEF5dNdiN52DJaIkliq8gliAxYgg2fo34i/Z5+GXizXG1jWPAXh/UdUkYySXU+nRNJKxxlnOPnPA5bPQeldvpGi6f4f0230/S7G306wtkEcFraRLFFEo6KqKAAPYCqHhDxroXj7Q7fWPDur2etaZP9y6sZhIhI4IJHQg8EHBB4IBreoJCkPQ0teP8A7UXx4sf2evhNqfiSTy5tXl/0TSbOTJE90wO3IBHyKAXbkfKpAIJFAHx//wAFMP2jmvr2L4TaDcjyIDHea7JGSN0gw0Nt6EAFZG4I3eXggqwr4DAxVrVdVvNe1W81PUbmS81C8me5uLiZtzySOxZ2J7ksST7mq1BYmKWignHNAHffAb4Xy/Gb4weF/B8ZdYtQuwLqSNgrR2ygvMwJBGRGjkA9Tgd6/dOwsoNNsoLS1hjt7aCNYooYlCoiqAAoA4AAAAHbFfAP/BK74Qm3sfE/xIvYCpuT/Y+nMwIJjUrJcPgjkFhEoIPBSQGv0IoJYUx41kGGGR3Bp9FAjzG4/Zp+E91qv9ozfDnwxJd7i5dtKhwWPJJXbtJOSSSCSea6fx14D0P4geC9T8L65ZRXOi39ubaWFlACqejJx8rKQGUjlWUEcgGty+1C20y1nuru4itraBDJLNM4RI1AyWZiQAAASST2r4E/bI/4KAaTN4f1PwN8MrwaldXiPa6h4ihbEMEZyrx25IPmMwyDIPlUHKkkhkB6n51bQrEBw+DgMOnXt7UhoH60tBR+uf8AwTd8WT+Jv2ZbC0uMsdE1G605HZiSy5WYZJ9PP2gdgAK+qK+Qf+CYOmXFh+zhdXE8ZSK+166ngbGAyCOGMkevzRuPqDX19QQFFFFABRRRQAUUUUAFFFFABRRRQAUUUUAFFFFABRRRQAUUUUAFFFFABRRRQAUUUUAQzQrPE8ciB0YYZWAIIPYg9jX4h/tQfAu9+AHxa1XQJIHGizyNd6RcklhLaMxKAserJ9xgcHKkjIIJ/cKvM/jx8BvDH7QXgqTw/wCI7dspmSz1CHAntJSMB0J6g91PDADPIBAB+GFFezftBfsn+Ov2etTnbVrBtS8OFyLfX7FC1s6k4USDkxOQR8rdTkKWAyfGaCzf8E/EDxL8NtUGo+Fte1DQL3ADTWFw0RcAghXAOGXIztYEHuK+ofh5/wAFOvih4Y8uHxNY6T4xtlcl5JYfsd0wOMKHiAQAc8mInnkmvj+igD9RfBH/AAVK+HWtRQJ4k0HW/Dd25xI8Spe20fvvUq5H0j/OvFv2qPs37XXjaLW/CXxY8DzaBptuLbTND1bUJdMu97ANK2y4jUF2YAZBAKqgIyCT8R0YHpQB674k/ZD+MvhVYnu/h9q93HKodJNJRdRUgjIObcyAZHTOK7aw/Yb8WaD8L9f+IHxDuYfBOiaZYtdRWNxiS+upCFEMRUHbD5jMEBYllYgGMg14L4a8beI/Bdwbjw94g1TQZz1k0u9ktmP1KEE/jXrFh+2l8W49JGkar4ht/Fei4Cy6d4j063vopwGDAStIhdhkA8tngc0AeGK3+QKuaVpV3r2qWWm2ED3N/eTpb28EYy0kjsFRQPUkgD3Neu3nx08EeJrx7nxL8EvC7SsABJ4Yu7vR9vBGRGryR5/4Bj2rOt7X4JeIo4Qb7xt4IuWch/PgtdatlB6HeptnAHpsY+5oA/Xz4Y+G/Dv7P/wp8OeFrjVrCwtNJs1ikuriZYI5pjlpZfmOBukLtjtux2qHV/2mvhNokcj3XxI8Lr5f3ki1aCV/ptRixPsBmvyu0/8AZh8NeMpseB/jZ4J1VMhVg8QNPot07H+FIpUbce2QxBPeoPF37D3xp8HQvcTeCrjVbQNhZtGnivS/BIIjjYyYIGclR2oJsfoH4s/4KQfBXw3CTZavqXiSXJBh0rTpFIx7z+WpHuCa8C+IH/BVvVbgzQeCvBFtZgORHe67cNMzLxgmGPaFbrx5jDgda+FfEHhnWPCeoGw1zSL7Rr8YzbahbPBLzyPlYA/pWdx9KB2PRPip+0J8RPjRNjxd4ovdTswQy6epEFqhGcEQxhULDJAYgtjvXnlFFAwq/oOg3/irXNP0bS7Z73UtQnS1treP70kjsFVR2GSQMnAHcineHPDeq+MNattH0PTrrVtVumKw2dnEZZXIGThRk4ABJPQAEngGv1K/Yr/Ylj+Bqx+L/F6w3njmaIrDChDx6WjAhlVhw0pBIZxwAWVSQSzAH0J8Dfhnb/B/4T+F/CFu6ynS7JIppY87ZZyS80gB5AaRnYDsCB2rvKSloICiiigAooooAKKKKACiiigAooooAKKKKACiiigAooooAKKKKACiiigAooooAKKKKACiiigCtdWcN/by29zDHPBKpSSORQyupGCCDwQQSCPevmf4q/8ABPD4TfEiW4vNP0+fwbqcpZjNobBIC2ABm3YFAuRnEYTPPOTmvqGo5JVhjZ3YKijJZjgADqc0Afl/45/4JY+PdHmkk8L+J9G8Q2qqSEvFksp2OegXEiHjuXH0rw7xd+xr8afBiq978PtVu0cna2lBL/p3IgZyo/3gK96/bO/b21HxdqV94I+Guoyaf4dhYw32u2km2a/YHBWFwcrDwQWBBcdCFJDfL+hftCfE/wANiIad8QfE1tFEcpCNVnaIY7FCxUj2IIoKRxmtaHqfhu9ay1fTrvS7xfvW97A0Mg+qsAR+IqjuFfRum/8ABQD4yQxtBq+raZ4psXAD2Ws6RbtC4GOCI0QnPqTmnn9qbwF4otzD42/Z/wDBt+d+4S+GJJdEbryWMe5m+hYDOfWgZ83g0tfR63n7LHjGSMz2HxA+H93Ip3LazQX9jCfUl90zD2ABpbf9mH4beMLeVvBX7QPhe5uUIxa+KrWXRc56APISXOOu1T74oA+b6K+iNZ/YG+MWn2xu9K0fTvFmnbN632g6pBNFIPVA7K7Z9lJNeNeKvhr4v8DRq/iPwtrWgIxwrapp8tuGPPALqM9D09KAOb2jpiuz8B/Gbx58L7iCTwp4t1bREikMgtre6Y2zMepeEkxv9GUj2rjA3SloA+xPCP8AwUq8Utp/9lfEfwhofj/SHAWTdEtvM5zyXBV4nwM4ARecc16Fp8f7Hf7SUjIbdvhl4huMAIHGlhduB8mC1pkkjAIDHk4zmvz5oIz+WKBWPuD4gf8ABLTxVY6lAfBHijTdb06aQg/2qGtpYFJJBJUOrgDGSNpJIwpGSOr+HH/BKVN0Nx488Zlxg+ZYeH4SBnti4lGceo8ocdCOtfP37Mf7ani39n7ULPTbyWfxH4H3kTaTPJue2U9WtWJ+Qg87CQjZIwpbcP1v8B+OtG+JHhXTfEnh6/j1LR9QhE1vcR9GB6gjsykFWUgFWBBAIxQLUwPhT8CfA3wV01rPwf4etdKMgxNdAGS5nHXEkzEuwzk4JwMnAFegAYpaKBBRRRQAUUUUAFFFFABRRRQAUUUUAFFFFABRRRQAUUUUAFFFFABRRRQAUUUUAFFFFABRRRQAUUUUAFfF3/BS746Xnw9+HWneCdGufI1HxT5i3kscmJI7FAA6gAgjzWYLk8FVkHevtGvyn/4KkyPJ+0RoytnZH4btwoPTBuLkk/maBo+O1XH880+ON5pUjjRpJHYKqqCSSTgAAckk8YFNr6+/4JjeDtE8TfHXVNQ1SOO5vdF0trvT4JFztlMkcZmHqVViBnoXBHIBAVscl8OP+CfPxk+IVvDdy6Pa+FrKaPzEm8QXJhfHHBhQNIp74ZV49MivozwR/wAEodHt5Fl8YeOr6/Qpza6LaJbFXz/z1kMm5e2Nin3Fffq47UN92gk/KX9vH4K/DL9n3SfCHhrwdpDL4hvjJe3uo3V9LNcC3TCIpQnYA7sxyqg5hI7mvj7HFe4/tpfE4/FT9ozxXfwytLp2mzf2RZZYMojgyjFSCQVaTzHHtJXhx6UFH3z/AME0/C+l+BdB8Z/FnxTqlromjqF0e1ub65EMPBWSZjuwCSfJVSCSSJABnIPVfHD/AIKhaPpbTab8MdHTX5wQDrGsRyR2mMgnZCCsjggkZYpg8gMOv5233iHVdU0nTtKvNRurnTNNEgsrOWZmhthIxaTy0JwpZjkkAZOCc4FZ9ArH2BZ/tcfBv4hQiD4o/ArSRPMd1zq/hdVhlkkyTnaDG4GeTmZicd+ldz4a/ZF/Z6/aSivn+FHj3VdJ1eJRNJpl0pnFvGSAcwyqkjAEgbhKygkDJyBXwNX6if8ABL34V/8ACN/CXVvGt3CVvPEt35duzEH/AEW3LICB1UtKZgQeoRDyMGgGfOXxB/4Jl/FbwsJJvD0+leMbYNhEtZxa3JGM7ikxCD0wJGPT8PlbXtB1TwprF3pGt6fdaVqtqwSezvImiljJAIBVgCMggjI5BB6V/QZXwt/wVO+H+iXHw38O+M/s8cPiC21SPTBcqAGmt3jlcxscc7WQMuTwGfH3jQI/M6vt/wD4Jh/Gq50L4gah8NryZn0rXI5L2wRiT5V3EpZwoHQPErEk94lx1NfEFen/ALL+pXOk/tGfDSe0d45W8QWcBZCQdkkqxuOOxV2B9QSO9BR+5lFFFBAUUUUAFFFFABRRRQAUUUUAFFFFABRRRQAUUUUAFFFFABRRRQAUUUUAFFFFABRRRQAUUUUAFFFFABX5x/8ABVv4cyx6x4L8eQRyPBJC+iXb8bI2UtND75YPcZ7YjFfo5XHfFj4Y6L8YvAOseEtfhaTTtSh2F4ziSFwQySoezKwDDIIJGCCCQQZ+Ctdn8IPixr3wS+IGneLfD04S9tCVkgkJMVzC334ZAOqsAPcEKQQQCNz4+fs6+Lf2efFs2leILZ7jT5GY6frMMZ+z3sYxypHCuMjdGTlSe4Kk+YUFH7S/AH9sP4f/AB8s7WCw1FNH8SuuJtB1CQJOHwSRETgTLwSCvIGCyqTgdT+0b8Th8Ivgj4t8WRyiO7srJls22hh9pkIjgyD1HmOhPsCexr8MOmCMgg5yDjmu+8SfHr4g+MvAcPg3XfFeoax4fhuVuo7e+kErq6qyoPNYFyoDHClioIBABANBNjgeSSScknJJJPJ6nJo3f5zVvSYrCbUrePVbm5stPZwJ7iztluJkU9SkbSRqx6YBZR79q/Tf9i34P/APWtJttb8M+H9a8R6xGTIdU8WaTKUidSuRG2w2oZWwQFZpBnJYjmgo+JPg3+yD8Tvjgbe40XQm03RZef7a1cm3tduDhkJBaQEgjMasAepAyRxnxk8A2fwr+JWteErTWV1/+yJBbT6hHEYke4CgyoqEkgRuWjyTyYycAEAfuf4ovNQ03wzqtzotgNT1aG1kezsTIsYnmCExxlmIChmAGSQADX5Ka9+yWdD1q8v/AIq/GLwZ4Yv5pGutQgS8fUtTEjkuxe3QAliSSSGOSc5NAj558M+Hr7xf4k0nQtMi8/UdTu4rK3jJwDJIwRAT2BJAyema/ejwD4Nsfh74J0Lwzp2fsOk2cVlEzgBnCKF3NgDLNgknuSTX5T/D/wAcfAX9nXxxp/iXQr3xb8SvEmkl3tZXtYdN0qV2jZMlZA0wKhyQSOCAcHFbvxG/4KcfE3xbDJbeGbHTfBVqzAiSFPtd2AMgqZJBswc9RGCMDBFAtT9KPid8XvCHwd0BtY8X67a6LZ9I1lYtLM3HyxxgFpDyOFBwOTgc1+Sn7XH7V2p/tMeK7fyIJtJ8IaYzDTtMkI3uxwDPNgkGQgYABIQEgEkszeM+KPFet+NtYl1XxDq17repygB7q/uGmkIHQbmJOAOABwBwKyqAsFfSP/BPr4dyePf2ltCu3tjPp3h5JNWuWIICsqlYeR38142A7hW6gGvDvAfgHxB8T/E9p4e8MaZPquq3LAJBCuQBkAs5PCqCRlmIAyMmv2I/ZO/ZqsP2bfh6dNM0eoeI9RZbjVtQjUhZJACEjTPPloCQueSSzYG7AAPc6KKKBBRRRQAUUUUAFFFFABRRRQAUUUUAFFFFABRRRQAUUUUAFFFFABRRRQAUUUUAFFFFABRRRQAUUUUAFFFFAGF4u8G6H4+8P3eieItLtdY0q6XEtpeRCRG5yDg9CDyCOQQCCCM18R/GT/glrpOqS3GofDjxAdFldiy6PrBaa3BJ+6k4y6KB0DLISerAdPvmmsQoyaAPxW8afsT/ABp8DzOtx4GvtUgDFVuNFK3quBwGCxkuAe25QfUCvR/hp/wTb8f+JbN9T8a6jYfD/R41Msr3brcXKxhd24xqwRRjrvdSuCSvGK+uP2pP27vDfwJuJ/D+hW8fijxmq4ktlkItrEnOPOcclgcHy1IOAclcjP5q/Fz9ob4gfHK+ebxb4huLy03botLgPk2UPJICwrhSRnG5ssQBljQWfWdvqH7Iv7M7AQxzfFnxLEcmbYt/CCQCCCdlrtB5BUO656muT+IX/BUDx9rkMlr4O0DS/BtrtCxzOPt1ymCPulgsYBAIwYzjPB718ZcVNY2Vzql5BZ2VtLeXc7iOK3t4y8kjE4CqoBJJPAAGSaAO88dftB/Er4lmUeJPG2s6jbzAb7P7U0VsSOh8lCEB+iivPcD+lfRngf8AYP8AiZ4k0l9b8Rx6f8O/D0aiSXUPFNyLYom7BJjwWQgcgSBAeOcHI61Phv8AsrfCOYf8JT8QNa+KGqW7fPYeHIDDaygjIw4O049VuB9OwAPkfP8AnFbHhvwb4g8ZXLW3h/QtS124XrFplnJcMPqEBP6V9YW/7Znwf+HMxg+HnwA0pUhJNtquuSxtdqT65SV8ewmPXtWX4o/4KafFzWrY2+lQeH/DaA/JNY2DSSgdgTM7oceoUUCPIPDf7KXxj8V6gLOy+G/iGCUjdu1Kxaxix7yT7EB46E19RfCv/glZql80d18RPFMWnQ5BOm6CPNmIwSQZpAFQgkDASQEdCK7r9mz/AIKS6R4ulttB+J8dv4e1ViscWuQ5WxnJ4/egkmE9MtkoSST5YAB+5IJo7iJZI2V1YBlZTkEHoQe9AtTifhT8E/BnwV0NtL8H6Fb6TC+0zTrl57lgCAZJWJZyMnGTgZIAA4rvKKKBBRRRQAUUUUAFFFFABRRRQAUUUUAFFFFABRRRQAUUUUAFFFFABRRRQAUUUUAFFFFABRRRQAUUUUAFFFFABRRRQAV8kft8ftTXHwR8J2/hfw1cmHxlrsRdbhSAbC1yVMo772IKpgcbXOQVAP1s33TX40/t+6td6r+1d4zS5kkaOzFpbW8bsSI4xaxNhQegLO7YGOWJ7nINHz9NNJcStLPI0srkszuSzMSSSSTySSScnmug+H/w38T/ABW8RRaH4S0W61zVJBnybdeEXIG53OFjUEgFmIAyMkVH8P8AwkfH3j3w54ZF2mnnWNQt9PF1Iu5YjLIqbiMjON2QMjJGMjOa/bv4M/BTwp8C/CEGgeFNPW1t1ANxdSYa4u5BnMkr4BZiScdAAcAAAAAM+NPg5/wSzt1httQ+JXiJ5Zjh20bQztUdDiS4cEnuCFUYPRz1r2f402fgf9iP4Ca5rvgLw5peh67Kq6fp1yY/NuZZ5WwC0sgZ5Ai75NrEqRGRgA19S1+Y3/BUr4rf234+8P8AgC0nJttEgN/fIkhwbmYDy1dOBlIgGB54nI45yBufIvj74peLvipqx1Lxb4h1DXbosWX7XOWSMk5IjjGEjHsoAHYCvrT/AIJyfs46F8ULPxp4k8Y6HbazoQiXRrSG6UMhlYCSZ053JIi+SA6kEea2DkHHxHXtd5+1J4j0n4M6R8L/AAdv8M+HooGOqXcJAvdSuJGMku6RcbIgSECryUUBmIYqAo6D9sb4f/Bj4eeMDp3w01u/vNVSYrqGmqy3NjacfdSckNvBGCpMgBJBZSNp8IvvCeuaX4f07X7zSL230PUS62epSQMLecoxV1STG0sCjAgHIxyKytuB+HpX7Ufs4/CvR4/2UfA3hTWtMt9U0270aK5urG+iDozXBNw6spHUPIe2QQD1FAH4r8Nn8q+6f+Ce37W134f17TvhZ4rvGn0e/cQaHdTNk2k5+7bkn+Bzwo6qxAAIYlfEP20P2fdO/Z4+Lo0rRJ5JdA1O0XUbGGd98lspd0aIseWCshIY8lWAJJBJ8KtbufT7yC7tp5La5gkWWKaJiro6kEMCMEEEAggggigNz+halqjot4+oaTZ3MibJJoUkZfQsoJH4ZxV6ggKKKKACiiigAooooAKKKKACiiigAooooAKKKKACiiigAooooAKKKKACiiigAooooAKKKKACiiigAooooAKKKKACvyy/4KefCO48M/Fqx8eWtvI2k+I7ZILiflgl5CoTaTjC7oljIBOSUkPY1+ptcb8VvhXoHxk8D6j4V8SWhutOvVA3KQssLjlJY2IO11PIOCOxBBIIB+C3+eRX3x+y/wD8FJH0GzsvC/xX8+8t4gIoPE0KmWZFAAAuUGWkwAcyLljgZViS1fPf7Rn7IPjb9nnUp57m2k1vwoWPka/aRkxYyAFmUZMLHIGGO0nIDHBx4VuBoK3P31sfiJ4b1fwbP4q0/W7PUfDsNvJdNqNnMJohHGpZzlc8qAcjqCCCAeK/DL4o+Pbz4pfEbxH4tvzILjV76W6EcjFjEhYiOME9QiBVHoFA46Va+Gfxg8Z/BzVjqPg/xDeaJOxBljiYNDOACAJY2BR8AnG4HBJIwea97s/j98GfjgBb/GH4eJ4a1+Zjv8X+C18klmbJkmg53ccliJSSThRnABWPlOivu3wn+wN8N/F/gHxZ4k8JfEW4+Ic8VjPPoun6UIbZ1nEbNDDcglmLM2wEERdyQAcD4h17w9qvhXU5dM1vTbzSNRhOJLW/gaCVfcqwBAPYkc0FFrwZ4bn8ZeMNC8P2xxc6tfW9hESP4pZFjH6sK/Wv49ftufDv4A2sujW0y+JfEtuojXRdLkG2AgEBZpQCsWNuCuGcZB24Oa/IGxv7jTbyG7s7iW1uYWDxzQOUdGBBBBGCCCAQQcggGq/C8dB0FAHb/GL4weJPjp46u/FXie5WW9mURRQQgrDbQqSVijUkkKMk9cksxJJJJt/AL4U3fxs+LnhvwlbRyNBd3SvfSRnBhtFIaaQnoCEBAzgFio6kAwfCL4IeMfjp4iTRvCWkSXr7lFxeOCttaKT9+WTGFGASByxwQATxX6z/ALKv7J+g/s0+GphFIur+Kr9R/aGsMgXgHIhhHVIgQDzyxGSeFVQk94jUKoAGAOAKfRRQIKKKKACiiigAooooAKKKKACiiigAooooAKKKKACiiigAooooAKKKKACiiigAooooAKKKKACiiigAooooAKKKKACiiigCGe3juI3jlRZI3BVkYAgg9QR6V8w/Fz/gnl8KviP515pdlL4K1ZtxE2ihVt2YgAbrcgpgYziPyycnJ6Y+o6+GP+Cjn7T2oeAdOt/hv4Yu2tNW1a2+0apeRNh4LViVWFSOjSEMWOQQoAwQ4IBnwP8AGz4Y2Xwi8e3nhyw8X6V4zjtmKveaWHAjYEgxyAgqHHdUdwpyCQQQOEpGYLyfzzXtvwU/Y7+J3x0hgvdG0YaXoUxJXWtYJgtmAGQUABeQE5AKKQCCCR1oKPI/D/iPVfCOrxaroep3ej6nCCIryxneGZAQQQHUggEEggHkEjua+hNL/bb1fxJo0Wg/Fvwno/xX0RAyrJfxi11CEMoXMdxGPlOAMkLubuw616R8cv8Agn7oXwJ/Z58SeM7/AMUahrXiPTzbGGOCFLe0Hm3MUTKyEO7YDsQQy5IBx2r4iXpQB9lfCv4e/sr/ABL1TXU/4SzVPC51Wya3tdG8TFYW024LqwnhugfLZQBtVJCWILZJJxXsvwf/AOCXvhLS5ItQ8c+IpfF27EkdjpubW0KkdGkDGSQHggqY8ZxyOa/NDg/lX1N/wT8+Pl/8M/jTp3hi/v7hvC/iRvsBtXlYxQ3bkeTKicgMWAjJGBiQkk7RQTqfq14T8G6J4E0ODR/Duk2ejaXbgiO0sYVijXPJOAOSTySeSTkk1uU1WyBTqBBRRRQAUUUUAFFFFABRRRQAUUUUAFFFFABRRRQAUUUUAFFFFABRRRQAUUUUAFFFFABRRRQAUUUUAFFFFABRRRQAUUUUAFFFFACN901+MH7eUlxN+1j49Nzw6y2qr6bRaQ7fzGD+Nfs/X51f8FOP2eruS+tPixotr5tsIUsdcSNTuQg7Ybg+oIIjY8Y2xYBySAaPGP8Agnt8JfCXxV+N1wviwQX0WkWLX1rpFwCUu5Q6rlwRhlQNkoT82VyCoYH9eIYUhjVI1CooACqMAAdABX8/XhrxNqvg7XrLW9C1C40vVbKQS293ayFHRhnoR2IJBB4IJBBBIP6afss/8FD9D+IVvaeHPiLLb+HPE4Aij1RiEsb8jABJOBDI3TaflJHBBYIAGdr/AMFH9QFn+yxrsDHBvL2yhAPfE6yfyjJ/CvyD/hP6Gv1W/wCCpV20P7O+joh4n8SW0bfQW9y381FflZHsWRC6l03AsqnBIyMjPbPTNBXQ+yP2lf2dvCfgX9kP4V+MILaLR/F7W9nDdgfK1+biJp3V1xy8bZw5wQoKknChfjeKZ7aSOaN2jljYOrqcEEHIIPYg969I+O37QPin9oTxQmseIZVgtLdTHYaTbEi2soyckIO7HA3OeWwBwFUDu/2Lf2a734+fEy0u760I8FaLOlxqlxICEnIIZLVTj5mcgBhkbULHIJUEA/YrR7iW60qymnXZPJCjyLjoxUEj881dpsY2qBTqCAooooAKKKKACiiigAooooAKKKKACiiigAooooAKKKKACiiigAooooAKKKKACiiigAooooAKKKKACiiigAooooAKKKKACiiigAqnqWnW2rWFxZXttFeWdzG0M1vcIHjlRgQyMpBBUgkEHgg4q5RQB+ZH7V3/AATt1HwjJd+KPhdbzaromTJceHxmS6tB1zD1MqDn5eXXAxuBJWh+yT+wvZ+LPDqfEb4qyHS/B6wG7tdOmlNv9ogUFjcTyEgxw7QWGCCw+bKqAX/S7xT4m0rwfoN9rOt30Gm6XZRmW4urhgqIo7knqc4AA5JIABJr8mf2wP20NV+P2oS+HfD7TaT4At5AVhJ2y6kVOVkmx0UYBWPOAcE5YAKDRZ/bN/as0j4wWuneAPBGmQWXw/8AD9xHLZ3CwmJriSON4lMaDAjhCyEKpG44BO37o+Wablat6XejTdStLt7aC9W3lWY21ypaKUKQdjgEEqcYIBBIJ5FBR7n+zL+x74t/aK1SG8EUmieDY5MXGtzx8SYJBS3B/wBY+QQSPlXByc4U/rp8Nfhr4f8AhP4QsPDPhrT00/SrNcIi8u7H70jt1Z2PJJ5J9gAPOP2Uf2hvDPx7+HcE+i2UGh32mKlreaDFtAs8DCeWAB+6IBCnAA2leqmvcaCWLRRRQIKKKKACiiigAooooAKKKKACiiigAooooAKKKKACiiigAooooAKKKKACiiigAooooAKKKKACiiigAooooAKKKKACiiigAooooAKSlpG+6aAPyu/4KRfHy/8AGXxOb4e6ddlfD3h0KbpI5AVubxlDMWIOCI1YIARlW8zPUY+bPgz8Idd+OHxC0zwl4fiU3N0S01xID5VtCuC8rnsoB6dSSFGSQDuftT6BfeGv2kPiRaahEYZ5ddur1Qf4op5DNGwPTBSRDweM4OCCK9s/4Jm/Ebw94L+M2qaXrjwWV7r9ktnp19cOFAlVwxgyeAZMAjJGWjVRksAQrbYxP23/AID+E/2ebf4d+FvDsck+oNaXV3qeqXJzNeOzRKpIzhVGxwqjgAnOSWY+Fa18KfEmg/Dnw947ubP/AIprXJp7e0u0OR5sTMpRxj5SdjEZ6hWx0OPp7/gqldvJ8efDduW/dp4bhkVT2JurkE/iEH5V2n7Sl5oHwv8A2BPhv4DuIU/t/V7Wyvbe1k/1tvIcXFzNg8jDSNH2OZSBwDgGfIf7P/xl1P4C/FTRvFmntI8EMgh1C0RiBdWjEeZGRnBOAGUnIDKpwcCv3I0XVrTXtJs9SsLhLuxvIUuLe4jOVkjZQyMD3BBBB96/ny54A/lX7vfAbQL/AMLfBPwDo+qxPBqVhoVjbXMMmC0ciQIrIccZUgjj0oJZ31FFFAgooooAKKKKACiiigAooooAKKKKACiiigAooooAKKKKACiiigAooooAKKKKACiiigAooooAKKKKACiiigAooooAKKKKACiiigApKWigD5O/ba/Y5/4X7psXiTwyYrbxvp8PlLHI2yLUYQSRE7HhXBJ2ucDkhiAQyflL4j8M6v4R1q80fXNOudK1W0by57S7jMcsZ4IyDg4IIIPQgggkEE/0EyfdPGfavyX/AOChX7Qmm/Fj4lN4X0bT7I2HhiaS1l1drdftVzcKSJEWQjcIUbICg7WYFjkbSAaPnDxv8RPEfxIvdOvPE+qz63d6fZLp8FxdkNJ5CuzqrPjLENI3zMSSCAScCj4hfETxB8UvFVz4h8TajJqWpTgJubCpHGM7Y40GAqLkgKAAMk9SSbfw5+E3iz4reIpdC8M6RLqGqxWTagbViImaEBTuBYgch1I5+bcMZJGYfBuuS/DD4i6dqeq+HrbU5dHvc3eia1b/ALtypKyRSI4O1hgjlSVYA4yMUFH1d+wh+xrqHjfxBpfxE8Z6c1t4WsZFutMsrpSG1GUHKSFTz5KkBsnhyAMFSa/UUcVy3wz8faT8U/AuieK9Ed30zVbZbiISYDpnIZHAJAZWBVgCQCpAJ611VBAUUUUAFFFFABRRRQAUUUUAFFFFABRRRQAUUUUAFFFFABRRRQAUUUUAFFFFABRRRQAUUUUAFFFFABRRRQAUUUUAFFFFABRRRQAUUUUAFFFFADW5FfiF8cfhFdfBf4+XuheKYrg6M+p/aYrvljdWDykiRWHVtmQwHRgw7Zr9v64r4ofB/wAIfGTw/wD2P4v0S31iyVt8XmZWWBuPnjkUhkbjqpGRkHIJBAPnH9mfSNM8S/tifHDxfpnkjT7C007RrE2ePIMLQxj5NvylQLSPGOMEY4Ir5T/4KKWGl6t+1N9g8NWxu9ZuNPtIb+3tIy0k18zMEUKBlnMRtxgAk5A65r64/Zn+EHiH4c/CHxzofgTULeyu73xjqVpZ61rKmaS2sreT7IJdiqFmlU27lUJRSWJJwNp7/wCBn7IXg/4L6tP4kle58WeOLt3mufEmskPOZJMGQxjkR7iWJbJc7mBYg4oGbv7Kvwz1D4QfALwf4U1XjU7K2kkuo8hvKlmmkmaPIJB2GUrkcHbkda9bpOlLQIKKKKACiiigAooooAKKKKACiiigAooooAKKKKACiiigAooooAKKKKACiiigAooryf4yftOeAPgNqWnWXjLVLjT7jUImmt1is5Z9yqQCSUBxyRwcUAesUV8y/wDDxj4Hf9DJe/8Agpuf/iKP+HjHwO/6GS9/8FNz/wDEUDPpqivOvB3x48IePfhnqHj7Rb6a48MWMdxLPdPbSIwWBS0mEIDHABIwOe2a8q/4eMfA3Gf+Ekvf/BVcf/EUCPpqisjwv4ksfGHhnSdf0yRptM1S0ivrWRlKl4ZUDoSCAQSrA4IzXgnxW/b8+E3wn1y40ae/vvEep2shiuYNBgWYQOMZUyO6ISMkEKxIIIIBGKAPpKivkbwv/wAFOPhB4g1SOzvIfEPh6Jzj7ZqVjG0K+mfJlkYZ9duB3Ir6o0TXNP8AEmlWup6Xe2+o6ddRiWC6tZRLFKh6MrAkEfSgDRorwr4k/tofCv4S+NL/AMLeJtaurPWrERmaGOwmlA3xrIuGVSDlWU8HvXS/Bf8AaO8DfH7+1z4M1GfUP7K8kXRmtZINnm79mN4Gc+W/T0oA9QorkviR8U/Cvwj8PPrfi3W7bRdNVtoknJLSNgnZGigs7YBO1QTgE4wCa+ZNQ/4KkfCazvJIYdI8WXsSkgXEFlbhH9wGuFbH1ANAH2RRXzr8If27vhR8YdYg0ey1K60DV7hwlvZ69CsDTsSAFR1ZoyxJAClgxJAANe1+NvGuk/D3wnqXiPXLn7HpGnRedc3HlvJsTIGdqgseSOACaAN+ivm7/h4b8B/+hxm/8FF7/wDGqX/h4d8B/wDocpv/AAUXv/xqgZ9IUjfdNfOUP/BQj4FXEqRR+MJjI7BVX+yLzqTgf8sq7T4xftPeAPgPqOm2HjPVLjT7nUIWmt1hs5ZwyqQCSUBxyRx1oEd34I0GDw74dhtoYjAZJZ7yWM9RNPM88v5ySOfxrfr5l/4eMfA7/oY73/wVXH/xFH/Dxj4Hf9DJe/8AgquP/iKAPpqiuE0v4zeFtY+FR+I9vfyf8IitpLfteNbyBhDGW3t5eN/GxuACeOK8p/4eG/Afv4xm/DSL3/41QB9I0V83D/gob8B2YD/hMZhnv/ZF7/8AGa9T+GPxy8CfGS0efwd4msdcMY3yQRMUnjXOAzwuA6gngFlAPYmgDvqKSvPPi98evA/wJsdPuvG2s/2RDqErQ2u23lnaRlALYWNWIABGSQAMgZyaAPRKK+bj/wAFDPgPjjxlN/4KL3/41Xv+ga5Z+JtD07WNOmFxp+oW8d3bTAEeZG6hkbBAIypB5HegDSorhPi18afCXwO0G11rxnqbaVptzdCzhmW2ln3SlGcDbGrEfKjHJAHGO4ryr/h4d8B/+hym/wDBRe//ABqgD6Qor560v9vn4FateRW0XjlIJZGCqbrTruFMnpl2iCqPckCvcdB8SaX4q0q31PRtStNW065BaC7sZlmikUEglXUkHBBBx0II7UAalFeSfGL9qD4f/AfVNP0/xlqk+n3V/C08CxWcs4ZA20klFOOexql8Jv2tvht8bvFL+HvCOr3F/qi2z3bRS2M0I8tSqk7nUDOXXjOeaAPaKKRm2jNeA+Jv26Pgx4O8RaroOreK5LbU9MupLO6iXTLuQJKjFXUMsRBwQRkEjjgmgD3+ivG/hf8Atb/C74y+Kv8AhHfCXiQ6jq5ge4W3ksbiAsi43YMiKCRnOM5wCcYBr2SgAooooAKKKKACiiigAr80v+CsPPjrwD/2Drn/ANGrX6W1+aX/AAVg/wCR68Af9g64/wDRi0DR8c/Df4YeKPi54jOheEtKfWdWEDXBt0ljiPlqQGbLso4LAYzk56V6n/wwh8d/+hAuP/A+0/8Aj1Wv2Fvi14W+DXxwfXvGGp/2RpR0q4thcfZ5Zv3jNGVG2NGbkKecYGOT0r9Df+HgXwEH/M+f+Ui//wDjFBV2cP8ABL4Z+JfhP+wt468P+LNMbSdWTTdama2aWOQhWt3KnKMy846ZyO9flIw+Wv3I+JnizS/HP7NPjHxBolz9s0jUvC19c2tx5bJ5kbWshDbXAYZHYgH2r8N2+6aBI/VX4ufFa7+Ev/BPTwde6bdSWWsap4b0jSLK4iyGjeW0jLsGBBVhEkxVhyGCkdK/ND4Z/DvV/ix460bwloSxtquqzGKE3DFY0AUs7uQCQqqrMSATgHAJwD+gX7UPhG/8T/8ABOr4aXdkpddD03Q9SuFUEkxfYvIJAHoZ1J7AAk8CvgD4X/EbVPhH8QND8XaMEbUtJuPORJQSkikFXjbBzhkZ1JBBG7IIPNAzvf2kv2WfFH7M99oqa7e2OqWWrpI1reaez43R7d6OGAII3oQeQQeDkED6O/4JbfGDU4fFWufDe8mabSJ7V9UsBI+fs8yOiyIgx0kV9xGcAxkgZYmvYrPxh8IP+CinhLSND1bUdQ0LXdNm+2toUdzHDdKxjZWMbsjCaLBPKgEYUsFyBXefBf8AYe8AfArx1b+K/Dt9r02pQwyQCO/uopIirjByFiU5HUc9aBH58/8ABQjn9rbxr/uWH/pFBX0B/wAElflT4pn30z+V3Xz/AP8ABQj/AJO18a/9c7D/ANIoK+gf+CSYyvxSHvpn8rugOh83/txfFjUfil+0N4miuLiU6T4fupNGsbNmzHEIWKSsAMDMkiuxJGSNoJIUYT9nn9jPxn+0Z4a1PX9Gv9L0rSrOc2kcuoyODPOFVioCKxCgMmWPGWAAJBx578ef+S5/EX/sYtR/9KZK/Tb/AIJqQpH+y/YsqKDJql4zEDGSHAyffAA/CgD8o/FHhvUfBfibVdA1WL7PqmlXUlldRqwYLLGxVgCCcgFTggkEYIOOa/Sn4ZeNvEn7Sn/BPvxJpsUNzrni+zgl0FiWBlvXjMUkbZJyWMUkYZmOWZWJ5NfDH7Vf/JynxK/7Dtz/AOhmvvH/AIJVf8kO8T+n/CRy/wDpLbUC8z4I8Z/sxfFP4d+G7zX/ABH4Mv8AStGswpuLuYxlI9zqi5wxPLMo4HU15f8AkPXNfsr/AMFAP+TSPHv+7Y/+l1vX41dhQUe5ab+xn8a4tQtJX+HuqLGsqMeY+gIJP3696/4Kvf8AI/eAv+wZcf8Ao1a/S5fu1+af/BWD/kfvAf8A2DLj/wBGrQT1Pj34a/CvxX8YPEEmieD9IfWdUjt2umt45Y4iIlKqWzIyjALqMZyc8A4OPUD+wh8dsf8AIgXH/gfaf/Hq2f2Afij4W+Efxs1HW/F+rxaLpcmhz2q3EsbuDK00DBcKpOSEY5xjjrX6H/8ADdHwL/6KDZ/+Alz/APGqCnc4m08G6z8Pf+Cd2seHfENk2m6zYeF9RjubVnRzGT5zAEqSpyCDwT1r8kc8V+2nx98Tab4y/ZR8d65o10t7pV/4Zu7i1uUUqJI2hYhgCAQCOeQDX4ln7tBKPaPHP7HfxZ+H3hB/FGqeGDLoCQLcS3djcxT+XGRncyKxcKBySVwB1Irzn4d/EDWvhb400rxT4fuzaarpswljY52uAfmjcAglGGVZcjIJFfsf8ate07w/+yd4pn1G5gtYJPCU9sn2htqySyWpSOMc8lmYKAOckV+JoUDige+5/QN4T8Q23i3wvpGuWRJs9TtIb2Anr5ciB1/Qivzb/wCCrHi46h8TfBvhpcFNM0uS+Zg2fmuJdpUjtgW6n6NX6E/B3w9c+EPhH4J0O8BF5peiWVlMv+3FAiMPzU1+Q/7bnjCPxt+1B47vIGc29ndrpiK4+6beNYZMexkRyPUHPegSPFLnT7i0gtJZ4mjiu4jNAzdJEDtGWHsGRx9VNfs7+w94wfxp+y/4Fupin2iztG0x1Q5wLeRoY8+5jRCfrX5p/tFfDObwT8K/gNqkr7/7U8LyYGBxm6kux+O2+Qf8Br67/wCCUvjJNQ+GvjLwuwfztL1WO/DMRjZcRbQoHs1s5P8AvD1oGzW/4Krf8kL8Mf8AYyRf+ktzX5peB/BmqfETxdpXhrRI0l1XU5xb26SSBFLHOAWPAHB5Nfpb/wAFVf8Akhnhj/sZIv8A0lua+F/2Qf8Ak5v4cf8AYVj/AJGgSMz4xfs1/ET4D29ld+MdAbT7C9lMNveQ3Mc8TSAZ2lo2O1iMkBgCQCRnBx65/wAE8/jpqvw6+NGneEZbtj4W8TzG2mtZDlY7sqRDKg7MWCxnGAQwJyVXH0x/wVQ8SabD8GfDuhG8g/te412K7Sz8weaYUgnVpNuc7QzoucYywFfA/wCzPay3n7RHwzjt0Z3XxHYSFVGTtS4RnP0CqSfYUD3Pp/8A4Ku/8lG8Df8AYJl/9HGuQ/4Jf/8AJyN5/wBi/df+jYK6/wD4Kvf8lG8C/wDYJl/9HGuQ/wCCX/8Aycjef9i/df8Ao2CgXQ/VXVtRt9H0u7v7uQQ2lrE080jdERQWYn6AE/hX4Ea3quoeOvGGoajKjT6rrN9JcOqDl5pZCxA+rMcV+zH7ZnjL/hB/2ZPiBfhBJJcacdORScHNyy2+R7qJS3/Aa/Lf9jPwla+N/wBpzwHpd7GZLYXcl4yY4JghkmUH23Rj+VAIb+xr4uHgz9pz4fX5DOlxqI05lU44uVa3BPbAMgJz6V+2tfz93FvqPgPxfLB81tqui3zLk8FJoZCPXqGTt6V++HhnX7TxV4d0vWtPk82w1K0ivLaQ9WjkQOp/EEGgGatFFFAgooooAKKKKACvzS/4Kwf8jz4A/wCwdcf+jFr9La/NL/grB/yPPgD/ALB1x/6MWgaPinwn4L1/x5q50zw5o19ruo+W0ptdPt2ml2DALbVBOASATjAyPWuzb9mH4ubTn4Z+KiPT+yJ//iK9q/4Jj/8AJykn/YDuv/Q4q/WagLnzt4f0e/8AD37B8umapZz6fqNr4FuYri1uoykkTizkBV1IBBB6g81+NjfdNfvB8ev+SG/EP/sXdR/9JZK/B9vumgaP3K+BOlWmufs1/DvT7+2ivbG68JadBPbTqHjljazjVkZTwQQSCD2Nfnl+1f8AsDa/8Kb3UPEvga3n1/wWxaZ7WIF7vTBnJDDkyRDOQ4BKgHcAFLt9B/Fr9oXxR+zv+yL8D9W8KpYPd6hpOm2kv2+FpV2CwVgQAy4OVHOelc9+yD+258QPjl8arHwp4nXRY9NntLiYfY7RopGkRdwAJcjGASRjOAaBan50abqN3pGoW1/p93NY31rKssNzbyFJYnUghlYEFWBAIIIIODX6sfsF/tZ3vx00i98K+K5Vk8YaPAs6XSjH9oW2QpkIAADoxQNjAIdSATux4p/wUw+AfhXwVbaL498P2UOj3+q6g1pqNpaptjuXaNpBOFBAVhsYMQPmLgnkHd5h/wAE2bi4h/ag05YCwjl0y8WfbnGzaCAfbcE69wKBmL/wUIP/ABlt42/652H/AKRQV9Bf8Ek/u/FH66Z/K6r59/4KEf8AJ2vjX/rnYf8ApFBX0D/wSU/1fxT/AO4Z/K7oDofFnx6/5Lp8RP8AsYtR/wDSl6/Tr/gmv/ya7p3/AGE7z/0ZX5j/AB8Vo/jt8R0cYdfEepAj3F1JX6Yf8E0L6G4/Zito42Be31a7jlUfwsSrAH/gLKfoRQDPzp/ar/5OU+JX/Yduf/QzX3j/AMEqv+SH+Jv+xjl/9Jbevgr9qW4juP2kPiW8Z3Aa/doT7rKykfgQRX3v/wAEq0I+BXiV8fK3iWYA+4tbbP8AMUC6Hpn/AAUB/wCTSPHn+7Y/+l9vX41fw1+yv/BQH/k0jx5/u2P/AKX29fjV/DQCP6Gl+7X5p/8ABWD/AJH7wJ/2DLj/ANGrX6WL92vzT/4Kwf8AI/eBP+wZcf8Ao1aAR8U+GPB2v+N9Rew8OaHqXiC/SMzNa6XaSXMojBALFEBO0EqCcYBIHcV1Tfs7fFXHPwy8Y4/7AF3/APG69+/4Jc/8nF6r/wBi5c/+lFtX6tcd6Bs+YbzSb3Q/+CeN1p+o2dxp1/a+BpIp7W6iaOWJxbkFHRgCCCMEEAivyD9P0r9yf2pP+TcfiXj/AKF+8/8ARLV+Gx+7QJBu9c8dMmvYv2UPFfw88G/GDRdR+IWlXV/ZRXUbWt1HcBbezlB+WaaLYTKqtsbhgFAJKycCv0//AGhvBul+Mv2RfEkOqWkdyLLwxJqNszqC0U8FsZUZT1BymMjqCQcgkV+Lw6fhQPc/oL1jWLTQ9DvtUvJlgsrO3e5nmbosaqWZu/AAJ/CvwE8Ra1deJvEGqavetvvdQupbudvWSRizH8ya/Wf4yfEF/D//AAT7OuF/MuNT8I2FoN7csbuKGJiD3IWVm/A1+RCsVYOCUIOQQeQfXNAkfoh/wUd+Go8Mfs//AAkcMP8AinJE0IY7hrQcj2/0QfmK80/4Je+Mf7D+PGqaDLP5cGuaRII4sHElxC6yL+Ij88/jXzP4s+L3jjx5pqaf4k8Y69r9gkonW11PUpriJZACAwV2IDAMwBAyASOhrq/2UfGT+A/2kPh9qqlRGdVispWc4AjuM27kn2WUn8BQGp94/wDBVX/khnhj/sZIv/SW5r8vLW8n0+6jubaeS2uIzujlhYq6n1BBBB9xX6hf8FUv+SE+Gf8AsZI//SW5r4V/ZEQSftM/DpXGQdWjyD06GgaPK1jvdd1DCpcajfzsAAoaWWRuAPUk9BX3/wD8E+/2QPEvhvxlD8S/G+mT6GLOGRNI0y7Ux3LySKY3nkQ4KKEZ1VWAYlt2AFUt+h0dvHEuEQIPRRipFUL0oFc/M7/gq9/yUfwN/wBgmX/0ca4//gl//wAnI3n/AGL91/6NgrsP+Cr3/JR/A/8A2CZf/Rxrj/8Agl//AMnIXn/Yv3X/AKNgoDofQv8AwVS8YJpfwj8L+G0kdLjV9XNywX7rw28Tb1P/AAOaE/8AAa+eP+CYmgRat+0Zd3sqEnS9CubmNsZAdpIosZ7ErI/61r/8FSvGTax8avD/AIcSdZLXRtIErRjqk88jFwfqkcJ9efevk/wj8QPEvgG6uLjwx4i1Tw9cXCCOaTS7yS2aRQcgMUIJAPODkZoGdv8AtWeHZfDH7SPxHsZU2FtauLtVz/DM3nJ/47IDX6mfsO+MD4z/AGXfAtxJIjz2Vq2mSKpzs+zyNEgPv5aIfowr8bvEHiTVfF2tXOr65qd5rOq3O0zXt/O000m1Qq7nYknCqAMk4AA6Cv0h/wCCUvjAX/w58Z+GSCZNM1SO+DZ42XEW0KB7G2Yn3YUAz7qooooJCiiigAooooAK/NL/AIKw/wDI8+Ae/wDxLrkf+RVr9La5Xxd8LvB3j6e3n8TeE9E8RzW6lIZNW06G6aJSckKZFOAT2FAH5hf8Exs/8NKSccf2Hd8/8Dir9Z647wv8H/AngfVDqPhzwX4f0DUPLMRutM0uC2l2k5K70UHBIHHsK7GgDhPjzz8DviGP+pd1H/0lkr8HvvDpX9COoafb6tY3Fle28V3Z3MbQz286B45Y2BDKykEEEEgg8EcVwn/DN/wm/wCiYeDv/BBa/wDxugdz5v8AjP8ABPVfjV+wZ8NrbQoWudc0XQtK1S3tI03PchbJUkiXkfMVcsAASSgUDnI/NTwj4u174a+LLLXNDvJ9E8QaXKWinVRvhcAqwZXBBBBKlWBBBIIIJFfvppul2ejada6fYWkNlYWsSwW9rbxiOKGNQFREQABVAAAAGABivOPiR+zD8Lvi1ftfeKPBmnahqDEGS9jD21xLgYG+WFldsAADcTgDAoC5+O/xd+Pvjv453Ony+NdebWP7PV1tIhBFBHFv27iFjRQWO0ZJBOAB0AFfaX/BMH4E6rpM+r/E/V7aWztry0Om6THKuPtEbOryzgEZ2gxoqkHBzJxwDX0t4b/Yj+CPhXUEvrL4fafNMvRdQmnvY/8Av3PI6598V7hHEkSKiKFVQAAB0A6CgLn45/8ABQj/AJO28a45+Sw/9IoK+gf+CSudnxT476Xj8ruvtjxH8FPh74w1ifVdd8C+G9a1SfaJb3UNJgnmcKAo3O6EnAAAyegArR8IfDfwl8P2uj4X8MaN4cN3t+0HSbCK187bu2b/AC1G7G5sZzjccdTQFz8s/wDgod8C9S+G/wAZtS8X29hIPC3iaUXUd3GMxxXZXM0TnJIZmDSDIAIcgElWx4/8J/2j/iL8EdP1Cx8G+JZNIsr9xLPbtbxTp5gGBIiyI21sYBIxkAA52jH7ga54f03xRpVzpmr6fa6pptyu2azvIVlikGQcMjAgjIBwR2rw++/YJ+BWoXUlxL4BgSR23FbfULyFAfZEmCgewAHtQFz8c1/tPxVrmwfa9X1jUbjjAaa4uZpG/FmdmPuST3Jr9of2P/g5P8D/AID+H/D+oQJBrcu+/wBSVMHFxKc7SQSCUQRxkgkHy8gkYNdB8Nf2b/hr8Ibj7V4S8H6dpd6Mhb1lae5UHggTSFnAI4IBwa9MAC9KAPnn/goAP+MSfHn+7Y/+l1vX41c46fWv6CPEXhvSfF2kz6Vrml2es6XcbRNZX8CTwyYYMNyMCpwwBGR1APWuLb9m74TbSP8AhWHg7HTH9gWv/wAboC56Mv3a/NL/AIKwH/ivvAfH/MMuM/8Af1a/S6uV8XfC3wb4+uLe48TeE9E8Rz26lIZNW06G6aNSckKZFJAz2FAH4KWN/d6bOZrO4mtJWG0yQSFGxkHGQQcZAOPUCtD/AIS7Xf8AoM6j/wCBcn+Nft//AMM3/CX/AKJh4O/8EFr/APG6P+Gb/hL/ANEw8Hf+CC1/+N0DufKnwLv7jUP+Ca/jie7uJbmY6frCmSZy7YAbHJJNfmrn5enav350/wCHfhbSfDM/hyx8NaRZ+Hp1dJdJt7GJLWRXzvDRBdpDZ5yOc81zf/DN/wAJuP8Ai2Pg7g5H/Ehtf/jdArmT8Wfm/ZP8Ygck+Crz/wBIXr8QdpU4I5r+hFrC2eyNk1vGbQx+UYNg8vZjG3b0xjjH4VwX/DN/wm/6Jh4O/wDBBa//ABugD4V/a2+IllL+w/8AAjQbOdpZdStLORmjIKlbO0EMyE+ollQY9UOeRivCP2IfCGneOP2nPBel6vYRalpm65uJ7a4QPEwjtpXTcpBBG8JkEEHp0r9bbv4F/DjUNNsNOuvAHhi40/T/ADPsdrNo9u8Vv5jBpPLQoQu5gCcDkjJqx4Z+DfgLwXqq6n4f8E+HdC1JVKLd6bpUFvMFIwRvRAcEdRmgLnmf7R3wF8B3XwF+IH2HwZoVlfQaJd3VtcWOmQRTLNFE0qbXVAQSyAcHkEivxltbiS1niuImMcsbCRHXgqwIIIPsRX9CN5aQ6hazW1xElxbzKY5IpFDK6kEFSD1BBII964Afs3/CZenww8Hf+CC1/wDjdAHyr/wUY8VQeOP2Vfhz4itkMdvq+qWeoRo3VVlsZ3APuAwB96+NP2Qc/wDDTfw44wP7Wj/ka/ZPV/hj4Q8QeH7HQNU8KaLqWh2G02mmXenwy21uVUqvlxMpVcKSBgDAJHQ1maP8CPht4d1S21LSvh/4X0zUbZxJBeWejW8U0TDoyuqAg+4NAXO7paSloEfmZ/wVeP8AxcjwPjn/AIlMv/o41yH/AATB/wCTkLw9P+Kfuv8A0bBX6b+Lvhd4M8fXENx4n8JaH4juLdDHFLq2nQ3TxqTkhTIpwM84FQ+FvhB4F8D6kdR8O+C/D+gag0ZhN1pmlwW0pQkEqXRAcHAOM9h6UDPxz/a78YN46/aW+IOpmIRpHqj2EYVtwKWwFurA/wC0Ig2P9rv1r7Y/4Jt/CPwzr/wDv9V8R+FtH1m5u9cuDBcajYRTuIVihQKC6kgB1k4HGSa+oLn9nf4WX1xNcXPw28Iz3ErF5JZNDtWZ2JySTsySSScmuu8NeFtG8G6TFpWg6TY6LpkRJjs9Otkt4UySSQiAKMkknA5JoA/NH/gp98LdF8C+MvA+r6Fpllo1pqVhcWjWenWyW8e+CRWMhCAAsRcAZxkhBzxxlf8ABL3xkmhfH7UdDnnMceuaPLHFEMYeeJllX8oxMfx+tfpr4u+HPhT4gLbL4o8M6R4jW1LG3GrWMV0Ii2N2zzFO3OBnHXAz0rN8PfBP4e+EdYt9W0PwJ4b0bVLct5N5p+kwQTR7lKna6oCMqSDg8gkd6AO2paKKBBRRRQAUUUUAFFFFABRRRQAUUUUAFFFFABRRRQAUUUUAFFFFABRRRQAUUUUAFFFFABRRRQAUUUUAFFFFABRRRQAUUUUAFFFFABRRRQAUUUUAFFFFABRRRQAUUUUAFFFFAH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ata:image/jpeg;base64,/9j/4AAQSkZJRgABAQEA3ADcAAD/2wBDAAMCAgMCAgMDAwMEAwMEBQgFBQQEBQoHBwYIDAoMDAsKCwsNDhIQDQ4RDgsLEBYQERMUFRUVDA8XGBYUGBIUFRT/2wBDAQMEBAUEBQkFBQkUDQsNFBQUFBQUFBQUFBQUFBQUFBQUFBQUFBQUFBQUFBQUFBQUFBQUFBQUFBQUFBQUFBQUFBT/wAARCAFJAYg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KbuHqPzpdw9aAFooooAKKKKACiko3D1oAWik3D1rL17xRpHhezN3rOrWOkW3/Pa+uEhT82IFAGrRXifiv9s74L+Ddy33xA0q5kUfc0tmvj9MwBgD9SMd8V4h40/wCCqHgHSVmj8NeGda8Q3CHCPdGOygf3DEu4/FB+FAH21VbUNQttLtJbq8uIrS1hUvJPO4REUdSSTgD3NflV4+/4KbfFPxM00Xhy10fwfbGTdFLb2/2u6QDqjPNmNge5EQPpivmzxx8U/GHxLuvtHinxPqmvNuLKt9dPIkZJydiE7VGeygAdhwKB2P1d+Kv/AAUA+Enw1SaC21lvF2qJkCz0ACZM84JnJEWMjB2szD+6a+IPi5/wUY+KPxEkltvD88XgTR2BUQ6Yd90wOD89wwBBBBwY1j4JBB618sUYO0nHAIBPbnPH6H8qB2N2+8eeJ9T1I6jeeJNXu78tuN1PfSvLn1Llic++a+uP2Qv29vEPhXxTp3hX4kaxNrnhi8cW8Orag5a50+RjhXeU8yREnDbySowQQFKn4qooGf0Mo25QfWnV4t+x38Qbj4mfs3+B9YvHEl+lobG4YymR2e3dod7k87nWNXOe79wc17TQQFFFFABRRRQAUUUUAFFFFABRRRQAjHAJr8u/2xv27fEviPxnqPhH4d6xNoPhrTpGtp9U0+Qpc38ysA7JKOUiBBVdhBYAksQwVfun9q74kS/Cn9nzxr4htnaO+SxNraPGwV0nnZYY5Fz1KNIHxg8Ia/D9aBo6Gw+IfirS9SGoWfifWbW/DbhdQ38qS59d4YHPvmvoj4R/8FGPih8PHitfEE0PjzSEwpi1I+VdKoDZCXCAkkkgkyLIcAAY618r0UFH7D/Cn9v74R/EyOGC41pvCGqNgGz18CBM4GSJgTERk4GWDHHSvouzvbfULWK5tJ47m3lXfHNC4dHX1BBwQfUV/PbXW+Avi14z+F9yJ/CnijVNCO8SNHZ3LLFIQcjfHnY49mBHtQTY/e6ivyo+H3/BT74meGxBB4n0zSPGFspYyTtEbK7fJyAHj/dgD2iJI6nvX0L4K/4KlfDnWlhj8R6Frfhq5YZkeNEvLdD6B1Kuf+/YoCx9pUV474T/AGvvg3402/2d8Q9FhYjOzUZjYsfYCcISfYZr1PSdc07XrNLzS7+11K0b7txaTLLGfoykg0CL9FJuHrRuHrQAtFJmloAKKKTI9aAFopMj1paACim7gOpA/GigD88v2qZ/2gv2Zdev/EnhLxvrOo/Dy8mLxyXSpqDaWXORDL56SEICdquSQRtBIYjPz5bf8FBvjxDMJH8bpcAdY5NIsQD9dsIP5EV+w99YW+pWk1rdQx3NvMjRSwzIGR0YYZWB4IIyCO+a+Gf2hv8AgmfpniS4u9c+F91DoF/ITK+hXjH7G5PJ8lwCYs8kKQVyQAUAAAPQ8G07/gpp8ZbEDzv+Ee1A+txpzA/+Q5FrRH/BUr4uDrpHhE/9uNz/APJFfNPxF+E3jH4S6p/Z/i/w7f6FOxYRNcxHypsAEmOUZSQAMMlGIBOOvFcnQOx9hn/gqX8XP+gP4R/8Abj/AOSKguP+CofxfmQoNP8ACsHo8dhOSPzmI/MV8h0UBY+ldV/4KJ/HPUGzB4ns9MXOdtrpNsR9P3iMawdY/bo+OmuWZtrn4gXUcbdWtLK1tn/B4olYfga8IooGdzqnx2+Jet2clpqHxD8VXtrJ9+CfWrl0b2KlyCPbFcRJI8zl3dnc9WYkn9aYDuOB1r0LwH+z38S/icttJ4Z8E6zqVrcAmK++ytFaMB1xcSbYvzagDz6j2r7S+Hn/AAS58fa95U/i3X9K8K27AFreAG+uVPdSFKxj0yHYex7+qw/Aj9lD9myYv418SW3ibXbSULJaaldG7kjlA3FWsrYcKeOJVYYwCeTkEfn14J+HPin4k6l/Z/hXw/qOv3YKh47C2aQRhjgFyBhFz3YgDB5r6r+GP/BMPx34kWK78aazp/g6yI3NbxEXt2uBnBCkRrn1DsR3HGK9A8Yf8FNvDPg/R49E+FXgFYrS3jMdtJqKpaWsHJPyW0JOVJ7bkOSeK+Q/i5+018SfjdJLH4p8TXM+mO2RpNqfIslw25cxLgMVPRn3MMdaA1Pqi/X9kb9mRdsds3xc8Tw5wski6hFllAw/3bUKDnorupzwSBXzt+0Z+1Zrn7QNvpujjR7Dwp4R0uUzWWiaaCVDbdoaRsAMVBYLtVQAxGDkmvDiQOT6AfhXY/Dn4P8AjT4tXklv4Q8N32tGI4muIY9tvDwWHmTMRHHkA43MM4wMnigNjj6KnvbR9PvLi2d4pHhkaNngkWVCQSCVdSVYEg4IJBGCCQQagoGfpl/wSl8WpffDXxp4aIPnadq0d/uJ6rcRBAAPY2zH/gVfdNfkH/wTt+Jy/D39omy066lEen+JrdtKZnbCrMSHhOO5LoIx7ymv17XoKCWLRRRQIQcUbucVR1rWLLw/pN7qepXUVjYWcL3FxczsFSKNFLM7E9AACc+1fmL+0P8A8FIvFni/VLrSvhrKfDHh6NjGNUMSm+uxggsCwIhU5BAUBxgEsMlQDP1H3D1o3A8Zr8Jv+GhPimZPM/4WX4w8zG3d/b93nHpnzK+k/wBm3/go14p8J61Z6N8TLlvEfhyVliOrtGPttmMBQzFQPOUYJbcC5ySGJAUgWP1IoqnpuoW2rafa3tncR3dpcxLNDcQuHSVGAKsrDgggggjsauUCCkpaRvumgD4O/wCCrnjhbTwT4J8IRmNpL+/l1SXDfOiwRmNAR6Mbhjk94+Ohr81q+kf+CgnxIT4hftJazBbSrNY+Hoo9GiZDkF4yWmz7iV5FP+4PTFfN1BSCvbP2a/2pNb/Z31C9gj0y08Q+GNTIOoaPeKBvIGN8b4O1scEEFSDggkAjxqytH1C8t7aN4kkmkWNWuJVhjBJABZ2IVQCeWYgAZJIAJrqfiJ8H/Gvwnuo4fFvhrUNEErFYbieLdbzEKGIjmTMcmAQTtY4zzzQM+27HwH+yn+1o4Ph65Pw08Y3WANOiZLIvIQFRVgbMEgyAdsJVjkk4JJrzb4nf8EyPiR4T82fwnfaf41s1OVjRhZ3ZHfMchKHHtISccDtXx5j8817L8K/2vviv8H47a20TxXc3elQBUXStW/0u2VFBCxoHy0agHpGy9B6UC1PNvF3gfxD4A1P+zvEuh6hoF9gsLfUbV4GZQSCyhgNy5BwRkHHBNYlfoP4X/wCCmHhbxppP9jfFj4dQ3tlKF85rGOO9tZGBBBNtPjABGR87EY4Ga0ZfgX+yb+0RIH8E+LIfCOt3UmyKztrw2zSTPkhRa3QywHICw7VHQHpQHqfnPT7eeW1ffBK8T5yGjYqc/Uc19l/EH/gl38QdB86fwnruleLLZASsMpNjcseyhWLR9O5kHPpXzp46/Z4+JnwzW6k8SeCNa060tVDT3wtWmtEBOATcR7o//HuKBlex+PXxN0u2jt7P4j+LbW3jGEhh1y6RFHoFDgAfQV3OiftxfHLw/beRa/EG9lT+9e2tvdN/31LEzfrXhbHDYPB9KOvNAH0PF/wUC+PcbAnxysgH8LaPY4/SEH9a1rf/AIKO/G+EDfrem3HqZNLhB/8AHQK+YqKBWPqf/h5R8a/+f/RgfX+zU/xqpc/8FGvjhcfc17Trf/rlpcB/9CU18x0Z5A7k4H1oCx9Dyf8ABQL49u5I8ciME52ro9jj8Mwk/rTW/wCCgHx62nPjzj1GkWH/AMYryH4f/C/xb8VdV/s7wh4f1DX7sFRILOEskQYkAyOcLGpwcM5A4PPFfd/7Pf8AwTIhsZrbW/ivdx30i4kTw7p8p8oHggTzDG7HIKx4GQPmYZBAMr9kyH49/tLa9beJPE/j/X9O8AWc4aWS3kFo2pMrcwxCML8uQQzjAHKjLAkFfobpul2mjafbWNhaQ2VnbRLBBbW8YSKKNQAqIgACqAAAAMCigku0xnC8HP4U+szxF4f07xVol9pGr2cV9pt7E0FxbzDKyI3BB/xHI6jBoAdq+maZrWmz6fqlpa39hcL5ctreRLJFIvoyMCCPYjFeE+Nv2J/gT4vnmuLnwlY6TcynPnaTcvZhfUiNGEY/75r4n/ak/wCCf3iX4W3V34g8DW9z4o8H8yyW8YMl9YDPIdAMyoAQQ6gkAHcBjc3yF7EYPcGgZ+lHif8A4J//ALP2nM7y/Eq+0HGSUutbsdqj6NGD+ZNcV/wxf+zkJP8Ak4PTcdSP7b07OPru/pXwbRQGp9sah8Cf2QfCV0ItW+M2tajJnppbrcxfi0FrIP8Ax4VLLq37E3gVUMOleIfHb8HzFF0pH1WR4FP5GviKigdj7tg/bz+EHw4u45fh38DLO3nhQrDf3K21lcjPq8aSsffL5PqK47xh/wAFOvitrySRaNY6F4ajYELLb2rXE6g+8rFDjj+AV8h0UBY9D8eftDfEr4nLPH4l8a6xqVtOoWWy+0mK1YA5GYY9sfXvtrzvaB275/pUtraz31zHb2sElzcSMFjiiQszEnAAA5JPoK+kPhL/AME/vix8TZIri/0pfBWjk5a617MUxAYBgluAZNwGSA4RSB94ZoGfNden/B39mn4h/Ha5UeFPD80unBtsusXeYbKLBAOZCMMRkErGGbHIUivrm1+F/wCy3+yihuPGfiGP4k+LrUEnTVVboeYuMoLVCY4ycggXDkeh4rh/i1/wUw8V63bvpHw40W18E6RGvlRXcirPd+WMhdi48uIbcDaFcgjhulBPoegaL+xx8GP2Y9Ch8S/GzxXb65qIXzItL3GOCRgVBWKBT51yQzAE4C4OWUDJHiX7Rf7b+o/E7Q5PBXgTS18D/DxENuLO1RYp7qEn7riP5Y0I6xpwckMzA4Hzb4i8S6v4t1i41XXNTu9X1O4IMt3fTtNK+OmXYkkAYAGeAOOBX0L+z7+wb49+Ni2+q6ih8HeFZCGXUNQhJnuUIJDQQEgspyp3MVUhsqWIK0D9T5p7/wA6K+qP2pLf4N/BfR5fhn8OdJi8ReJ8qut+LNRkF1JbFWyYITwiykrh2jUBVypJYts+V6BljTdRutH1K0v7Kd7W9tZlnguIzho5FIZWU9iCAQexFfuR+zz8YrL47fCfQfF1o0aXFzD5V9axsD9nu0+WWMgE4G4FlyclGRjjNfhfX05+wt+09/wob4gNo2u3DJ4K16RUu2ZjtsrjgJcYPRQMK+MZXB5KAEJZ+v8ARUFvcR3UKSROskbqGV1IKsCOCD3FT0CPiP8A4Kl/EK78PfCnw54TtHkjXxHfPJcspGHgtgjGMgjoZJIWyCD+796/MCv0z/4KreB7/WPh74N8U2yNLaaJfTW10qIx2Lcqm2RiBgKGhVckjLSKBya/MygaCiiigo/Wb/gmn8Q7zxn+z6dK1C48+fw5qMmnQbmZn+zFEli3Ek5wZJEUDACxqABjn61r46/4JgeCrnw98BdQ1u6hMR17VpZ7ZiwPmW8SrEGwDwfNWYYOCQAcYIJ+xaCArzP9oj4w2fwL+EmveLrlozc20JisLeQj/SLt/lijAJBI3HLAHIRXIBxXol1dRWMEk9xIsUESl3kdgqqoGSSSeAACcn0r8hf24/2oj8fvHiaToc8n/CFaFIyWhDEC9mPD3BHoR8qA8hcnALkAGfN2oahc6tf3V7ezyXN5cytNPPKxZ5HYksxJ5JJJJJ6k1XoooKE/xr6M/Z//AG0PEnwl00+FvEtlF47+H8yiKTRNUxIYYzwViZgRtxj92wKnGAFJJO7+y/F8HPjVotv8M/iLpUHhzxSpK6L4s051tXudzZEExwUaUE4RpFIYYXKsF8zI/aE/YT8ffA9bjVbKJvF/hSMFm1PT4iJbdQMkzw5JQDDfMpZAACWUkCgD3Sb9l34GftaaTca58G/Ea+EvEIXzLjQZgdkTEAkPbsd8Yy4XfEzRAghQxBr5L+Mn7M/xD+BF0/8AwlOgypphbbFrNmTNYynnGJAPlJCkhZArEDOMYrznSNZv/D+qW2paVf3GmajbNvgu7OVopY26ZV1IIOCeQQa+wPhD/wAFKvFegWqaL8SNKt/HOhyL5M10qJFeCM4DBhjy5gFyNrBSxPL9TQLU+NM0mO1foi3wZ/Zi/a1X7R4C19PAHi+5UN/ZaKtu3mFd202jkJJtHX7OwUY+8a8K+LH/AATz+LHw3ae40vT4vG+kJuYXGiEtOFDAKHt2w5Y5BxGJABnJ4zQB5F4B+PnxG+F6wR+F/GesaVbQ58uyW5MlqMnJPkPmMknnJXqa+gPB/wDwU8+Kugxxw6zYaH4liX7009s1tO2P9qJggz/1zr5K1LTbzRr+ey1C0nsbyFiktvcxmN0YcEFSAQQeCCMiq1Az72k/b6+D/wARrx5viN8Eba5nkjEb30MVrqE59g0iRMAO2GyKqQ6t+xD44s5JbnTtX8E3Gc4Zb4vj2ETTxj8hXwpRQKx966b+zN+yP4ytDeaV8ZbrTI+P3eoaxa2hGf8ApncQI9aWl/sI/s/a5JjTfjat/wBttrq+nyt/46D/ACr8+KKBWP1B0X/gmh8GTslk8W+INUTsE1G1VD/3zDn8jXqvg39iX4F+D5oZoPCFhqtzHz5mr3Ml4GPqYpGMZ/75r8aaKA1P6CNH03TND06Cw0qztdPsLZdkVrZxrFFEvXCqoAA5zwK0VYMox0xX5O/sn/sGeIfi5qVn4j8ZwXfhrwWm2eJWBiu9SB5URgjMcZABMjAEggKDksv6p6Hodl4b0Wy0vTLZLOws4lggt4x8qIoAAGeTwOp5PU5oEaNFFFABRRRQA1l3DFeFfGf9i/4X/G+4nvtW0dtI12Y7n1jRWFvcOxIJMgwUkJxgl1LY4BFe70UAfl98Qv8Aglj430WaWXwf4m0nxJaqhdYL5Wsbktk4jUDejYGPmZ0BPYV4tr37Efxw8OqDc/D6/nUjINhNBdn8onYj8RX6b/tD/tbeGP2bL3SrbxJofiC//tKNpILjTLWNoMqcFS8kiDcODtGSAQTjIz87eIv+Cs2iW9wi6H8OtQ1G3IyZNQ1SO1bPoFWOUH8xQPU+MV/Zc+L7Nt/4Vp4n9MnS5QPz24ro9D/Ye+OPiBN9v4AvYExkm+ube1OPpLIp/IV65r3/AAVQ+JN7c3H9keGvDOmWjgiJbiKe5mjyOpcSqrEe6Aexry/Xv28/jl4gglgk8byWUEh+7YWNvAyg54EixhxjPHzZ6ck80D1PQfDX/BMf4j3cMF54n1/w54U07rctJcvcT26+u1UEZPt5oHvWmvwN/ZZ+DuJPG3xSuvH+pxbz/Z+gYEEuOiEQF9rDp80ygn0A4+SvFnxA8UePLgT+JPEeq6/Kp+V9SvZJyPYbicD2GKwKBn2lL+3l4J+FkMtl8FfhBpegrtVV1bWlH2iRcfMsiRku3OMFp2z3HavBfib+1T8VPi4ksHiHxhfPp8gKtp1iwtbYqf4Wjj2hxz1fcfevJ67X4Y/Bbxv8ZNUNj4O8OXmsup2yzxqEghOM/vJWIRcjkAkE9geKBWOK/wAmvSPgv+zz47+PWq/ZPCejPPbRyBLjVLkmKztgSAS8hBBIBztUM5AJCnBFfbvwZ/4Jr+F/A1n/AMJF8W9bt9WNsvnyadbzG306EDcSZpm2tIANp48tQQQd4NXvjB/wUP8AAnwl0pfC/wAJtHs9buLRfIinhi+z6TagE5CKoVpQCOibVIbIc4wQPQ3fhh+yD8Jf2T/DY8Z/EbVbLWdWtAHbUtXQLZ28gyQtvbnJZ+AASGclQVCkkV8+/tQf8FEda+I0d94a+HQuPDfhpz5curOdl/eLjBC4P7lDkjAJcgAkqCyV8wfE74veMPjHrx1jxhrtzrN2oKxLIQsMCnAKxxqAqA4GQoGSMnJ5r179lP8AY08Q/tD6lBq2oifQ/AkMuLjVNoEt1g4MdsCCCxIwZCCqnOQxG0gvU4b9n/8AZv8AFv7RXij+zdAt/s+mQMDqGtXKn7PaIecEjlnPRYwcnqSFBYem/tgeB/hR8EdJ0b4a+DLd9X8aWdwLzXfEVxMWkX92wW3wDtXJcMVUDaETJYkkfQX7Rv7VnhH9mXwe/wAKfg3b2sGt2qG3nurUB4NMJ4cliSZrk85JJ2nliSCtfCvwq+FPiz4/fECPQdAgk1LVbyQ3F1fXTMUhUtl555MEgAnJJyWJAAJIBA8zhqK/Zn4W/sTfC/4f/DVfC+oeHbDxTcXA36hquqWqtPczYILoTkwqASFVCNo5JZizN4p8Wf8Aglr4Z1gzXvw+8QXHhu4IZl0vUwbq1JwAqrJnzY1yCSWMpOeAAMUBc8Z/Y7/bwufhHb2fg3x49xqPg9CI7TUIwZJ9MUnAUgZMkIznAyygEKGGEH6eeGPFGk+NNFtdY0LUbbVtLul3w3dpKJI3GcHBBPOcgjqCCDivyE8bfsBfGrwbNNs8Lr4gtIzgXWiXSTq/uIyVlx9UFX/gb4Z/aY+CPiYXHg/wX4qto5ZFNxpt9psv2C7wRxIrAKM4xvUqwBOGGaAZ+s/jLwjpXj/wzqXh/XLOPUNH1CFoLm2kBw6n0IIIIOCGBBBAIIIBr8ff2rP2SNf/AGbdaF2rtq/gq+uPK07VjgSKxDMIJlGMSAKxBA2uBkYO5V/YLwbqmp614X0y/wBZ0eTw/q1xAj3elyTpObaUgbk8xCVYA5wR1HJAOQPmf/gproX9rfs0td8/8SvWbS749xJD/wC1qAR+TFfSP7Iv7HOq/tG339t39ymm+B7G8Nte3CSD7TcOqq7RRIM4JDrl2AADZAYggfN1frF/wTFsza/s3Sybcfadcupc+uEiT/2T9KBs+qNA0Ow8M6Hp+kaZax2WnWECWtvbxDCxRooVVHsAAPwqLxL4m0rwdot1rGuajbaVpdqu+e6u5RHGg6cknuSAB1JIAySKz/iNqmv6L4H1q98LaQuveI4bZmsNOklWJJ5sYQMzMoCg8n5gSBgHJFfk78c9K/aW+NfiHf4x8GeL7uKKRmt9NsdGn+wWuScCMIpUkAkb2LMQACxxQSdb+2J+3Xd/GRbzwf4HefTvBWTHcXrgxz6oAccjgpCSMhDhmGNwHKD4/r6H8C/sD/GnxxNBu8Lf8I7aSHDXeuTrbhOM5MY3S+3CHrX1h8I/+CXPhHQfKvPH+tXXiq7wCdOsd1nZrlSCrOD5smGIIYNH0GV60FH5kV9Nfsk+CvhZ8bNH1v4aeMY/7C8Z30/2vw/4ljkIctsCm2KkhWAKBgh++HcAqwUn9Bfin+xf8MviN8N28L2fh7T/AAtNADJp+p6TZpHNbTYA3NjBlVsAMrH5h0IYKy/k18WvhH4r+AXj2fw/4hgey1G2YT2t5bsRHcRgnZPC+ASCR14IIIIBBAA3Lfxx+Afiz9n/AMWHRPE1mRFIWax1KEE217GCMtG+ByMjKnDLkZGCCfo/9lv/AIKJav8AD1bHwx8SGuNf8NoRFFrS5e9s1xgBwTmZAcdfnAJwWwqjsv2ff2ovCv7SnhFPhF8cIYLq+nVY9O1q4YILqQZCAv8A8srkAnbIMBwSpwxxJ8+ftS/sd+Jf2c9VkvoBLrvgmeQC11iNPmgycCK4A4RxwA33X4IIJKqC9T7K+LP7GXws/ag8P/8ACafDXVLDRtUvFaWO+0sBtPvH4JWaJcGN85DMoDKSSysQBX55fGD4D+N/gVrR0/xdoktkjOyW+oQ/vLS6AJ5jlAwcgA7ThgCMqDxUXwh+OHjP4HeIBqvhDWZdPZmBuLJjvtbpRn5ZYycMMEgHhhklSDzX6HfB/wDbw+Gnx60RPCfxN06x0DUbpFimh1RVm0q8bAyVdwRHkgkLJwuVAdiCaA2Py2r234X/ALZnxc+E/kQ6b4rn1TTIiMabrX+lwbR0UFjvRfZGWvq/47f8ExdL1hZdZ+FOqLpkrr5g0PUpWltnGAQIZ+WXOMgPuBLfeUDFfB/xG+E/jH4S6wdM8X+Hr3Q7okiM3EeYpcHBMcgykgGRypIoK3Psiw/4KEfDv4pafHp3xl+FFtqRSMIt9p8cd2NxPJWOUq8Kgc5WRmznAp0vwG/ZK+NHmSeDPiM/grUGBjitLq8MUXmHkfurwB5MEgYRwD0Br4JooFY+2fEX/BLLxkrRS+FPG3h7X9PeLeJ75ZbN2b0RUEykHsS4+nevL9T/AOCfnx101pNvg1L2ND/rLXVLRgwHcKZQx+mM+1eI+GfHHiTwVcef4e8QapoU+c+Zpt7Jbtn3KEV6z4c/bi+OHhe38i28e3l3FnJGpW8F22f9+VGb8M0BqZdx+x/8Z7aQo/w51skd44Q4/ME/nmtnSf2FfjnrCb4fANzCvGftd7awHn2eUH8hXpmj/wDBUj4q2KW0d7o3hbUkjIEsjWk8Usg78rMFBPqFx7V6TpP/AAVog86JNT+GUkUOMSz2uthznHJWNoB37FvxNAanCeBP+CWfxA1yaCTxT4j0Xw1ZyRlmS1El9dRv2QoBGmOuSJTjjAPb69+DP7Cfwu+DdxBqEemy+JtchO5dR1wrMY24OY4wAiYIyDtLD+9V39nv9sTw3+0hrl7pvhzw14ks/sMAmub6/t4VtY8kBULpKx3tyQMZIVj2Ne+5FAhFXaMU6iigQUUUUAFFFFABRRRQBzXjv4eeHPid4cudC8VaRb61pNwMPbXK5wcEB0YYZGGThlIYZ4Ir4J+Ln/BLG7iuJ734beJI57fJK6Tr+VkUAdEuEUhiTkAMq4GMsTk1+jdFAH4heMP2RfjH4HkK6j8PtanAOPN0uD7cmB33QFgAffHXHWuEm+Gvi63uPIl8La1HPnHlvp0obPpgrmv33K7q474gfFzwV8LbMXHizxPpmgqyNJHHe3KrLKoIBMced8mCRwoJoHc/FzQf2cfip4muEi074d+JZi/SSTTJYovxd1Cj8SK9u8A/8Ez/AIs+J5I3186V4PtCRu+13IuZ9p6lUh3KSOuGdfqO30948/4KefDDw40sXhzT9X8WXC/clihFpbNj1eQhx9fLNfOfxB/4KgfErxIJYfDOlaR4QgbGyYIb26Qg84eQCMg9OYsjJ5oDU+i/A/8AwT7+Dfwa07/hIPHeqnxI1oFeW6124Sy06JgxIbywRwQQCsjup54GcVifFH/gov8ADv4W6T/wj3wt0OLXpbZDFbvBB9i0u14IG1QA0gUgfKqqrA8OOtfnd47+Jniz4oamb/xZ4j1LX7kMzIb64Z0i3HJWNPuxrnoqgAdgK5n7tAWPTfjJ+0f8QPjvfvL4r1+aew8wvDpNr+5soPmJAWIcEqGIDOWcjALHFeaKpkYKoLuSAABkkmvTvgv+zd4++PWoCDwrozvYLJ5c+r3eYrGAjBIaTByQCCVQM2CDjHNfVOm/8KO/YPUzzXC/FH4uwqyeXblfI0+XJBGTuWAgjBJ3zDnAVWIoKML9nH9g+3g0Y/EH43zL4a8LWkYuE0i8lFu7rkYa6ckGJDkARgh2JGSuAGT9pr/goA+sad/whPwfjbw54Yt0+zSaxBF5E00YG1Y7ZAAYIgBwQA5GAAgBDfPHx2/aU8c/tC6sZ/E+peXpcbh7XRbImOztyAQCEydzYJ+dyzckAgYAz/gb8CfFH7QXjSLw/wCGrbKLte91CUEQWURJG9yO5wQFHLEEAcEgJ82Vvgz8GfE/x48cW/hrwzbedcyYkubuQEQ2kWQGlkYDgDsBkkkAAkgV+xn7Pf7Pfhr9nXwTHoegxme8mxJqOqTIBPezAH5mx0UZIVASFGerFmax8B/gF4Y/Z98Fw6D4ety0rESXupTAGe9lAxvc9gMnao4UE45JJ9NoAKKxvFfirSfBPh+/1zXdQt9L0qxj824u7pwiRrkAZPckkAAckkAAk4r88vjx/wAFPtXvru50r4W6dHplkhKDX9UhElxIQeGihOUQcHBkDEgjKqeKBH6S7h60m4eo/Ovwu8QftJfFfxPfXNzqHxG8TO9w5keKHVJYIQT/AHYo2VFHoFUAdgK7v4MfHj9omLULvUPBmr+LvGUVgsf221min1i3SMsSqujB/LDbGGVKsQGwRgkA7H7Lr0r5y/4KFDd+yV41Po9jjjv9ugFZ37Jv7bWi/tDEaBq1vD4e8bxRmT7ErnyL5VGXa3LHORgkxklgOQWAYjT/AOCg3zfsk+ODno1h/wCl1vQI/HCv2B/4J0WX2X9lXw3JgD7RdXsvHtcSJ/7JX4/V+xv/AAT5wv7JPgjPGWvj/wCT1wKBs+jqTcPWvl39qn9uTw/+z7JLoOkQx+JfGxTcbIPi3ssgFTcOOckEERrhiMElQVJ+Dfjj8fv2iJtajk8a6r4p8Fi6EhtdPt4ptJgaMkEqiqFMoXcBly7AEAk55AsfspuHrS1+Fnh39pL4q+Fby2udO+IniWM28nmJDPqcs8BP+1DIWRh6hlIPpX1l8A/+CnmoWt3a6T8VbCO7s2wn/CRaZDslj/2poFG1h3JjCkAcIxoCx+kNeW/tBfs++Gv2iPBEmha/GYbqHdJp2qwqDPYzEY3L/eU4AZCcMAOhCsvfeH/Eem+KtHs9V0i9t9S068jE1vdW0geORD0II6/0PFalAj8HfjP8GfEnwJ8cXfhnxNaeVcR/vLe6jBMN1CSQksZIGVODkHBBBBAIIr6Y/Zh/bzOg6T/wgfxfjbxL4RnX7NHqlzF9olt4mG0xXCEEzxY7kFwCR842qv338ffgB4Y/aG8EyaF4hgKXEeZLDUoQPPspSAN6nupwNyk4YAdCAR+Ofxu+B3ij4BeNp/DviW229XtL6IHyLyPOBJG2Oeoyp5UkAgZGQe59N/tE/sExSaN/wn3wSnXxN4XukNwdGtZxcOi5J3WrgkyoMEbCS4IwCxJC/EroY5DG4KSKSpUjBBHUEdcj0r1b4D/tN+Of2etWE3hvUDPpEsm+70O8Je0nJwC2zIKPgD51IPygHIBB+rr6L4G/t8Ria3nT4afFyZVUpMF23kgxgH7qXPUgEbZcKMgqoFA9T5j+B/7XnxI+AvlWui6v/aWhKedE1YNPagc/c5DRckn5GUE4JDAYr7p+Hv7fXwf+OWlDQPiBpkHhua6wstjr0SXemynJx+9K7RjgkyKgB6E4zXwB8bP2ZvH/AMAb508U6O39lmTZBrVjmaymJ6YkABUnBwrhWOCcEc15Z0NAH6lfED/gm/8ACv4mWiaz4E1efwsbpRJFJp8ov9OkBJJdUZt3OQBtlCgAALXzD46/4Jr/ABf8LM0mjQaX4vtsnDaddiKUKOhKTbBn2Ut+NeCfDn4xeNfhHfC78H+JtR0J9wkeG3lJglIBA8yFspJgE4DqQDyOa+r/AIa/8FTvGGiRw2njTwxp/iSFFVTe6e5srg44Z2XDIxPXCrGM8cZ4Bao+Ytc/Z3+KPhu4ki1D4eeJoCnBkXSpnj/B1UqfqCa5+H4b+Lbm4EEXhbWpZycCNNPlLZ+gXNfqj4J/4KO/BnxXGBqGpaj4WuDj91q1izAk9QHh8xce7EV7r4N+LHgf4hyeT4Z8XaJr84i89rfT9QimlWMEAsyKxZQCwBJAwSAetAXZ+PHgv9j/AOMnjuQDT/h/q9rGTgzarELFAPUGcrkf7oJ+pr6j+Ev/AASvuDcQXvxI8SosIIZtK0AEsw4OHnkUYweCFQ5GcMODX6KgAdKWgLs5jwD8OPDXwu8N2+g+FdHttE0mD7tvbp95sAFnY5Z2IAy7Escck109FFAgooooAKKKKACiiigAooooAKKKKACvG/j5+yv4E/aIs4D4jsZrbV7eIw22sae4iuokJzsJIKugJJCsDgsxXBYk+yUUAfmZ4x/4JS+LbOZm8LeM9I1SHOQmrQyWjgdhlBKCR+GfbpXGN/wTF+MiybRL4bYf3xqL4/WLP6V+s1UdWmvINLu5NPt4bu+SNmgt7iYwxyOB8qs4VioJwCQrY9D0oGfmX4X/AOCVnj68uh/wkPizQNHtu7WKzXcg9fkKRr/49XT618Jf2Yv2SJt3jHUrj4leMrbDDRdyShZBg/PboQkYIKkrcM2QcgN0rjP2pfjh+03d3V9p+v6Bq/gDw8hCsmhQOYHBGQHvoywkOOCFcKeQVBBA+SdC8G6/4mvkstH0PUtWvHOFt7G0kmkJ9lUEnp6UD1PffjR+3d46+JWnnw/4bji+Hng6OIW0Ol6I2yUwgABHmUKQoAxtQIuDggivms8Ak/d5P9TX0D8Of2D/AIzfEZopB4Xbw1ZOWU3fiKT7JsI7GEgzDPYiMg+uOa+0fgn/AME1PA/gGa31PxndP441WMh1tpI/JsEIwRmLJMmCOd7FT3WgNj4g/Zv/AGRPGX7RWox3FpC2ieE42xca9dxHyjg4KQrwZXGCCAQqkYZlJAP62fB34M+F/gd4MtfDXhawFrZQnfLPIQ091KQA0srgDcxwOwAAAAAAA7GysbfTbOC0tLeK1tYEWKGGFAiRoowqqowAAAAAOBxirdAgprttUmnV4x+2F4+uPhv+zd441izdo71rMWVu6nDI9xIsO4HsVEhYH/ZoEfnR+3F+1Ld/HTx5PoOjXjjwNos7R2qRv8l9MuVa5YA8jORHnOF5wCzCvmKkUbRivtj9gL9kPwz8Z9H1Xxr42gbU9Jtbw6fZaWszxJJIqK7ySFSGIHmIFAYDIbIIABCtj4ozXW+A/ix4u+GNvrcHhbXbrRotatDZagtvtImiOeOQdrDLAOuGUM2CMnP7GXv7IXwavtNFlJ8N9AWHbtLQ23lSf9/FIfPvmvMPEv8AwTP+DevXJls4dd8PIf8Aljpmo7k/8jpIf1oFc/Kzwf4s1HwD4q0jxHo9w1pqel3KXdvIp4DKQcEdCCAQQeCCQcgmv1l/bc1yDxR+xH4l1m2DLbajbaXeRK3ULJeWzAH3wRUngX/gnj8GvBN3FczaJd+J542DI2vXZmRSDnmNAiMD3DKR7cmrH7e1jb6b+x740tLO3jtLWBNOihggQJHGi31sAqqMAAAAADoAAKA3Px3r9Uv2d/GuofDj/gnBB4m0qPzNS03TNVuLbK7gsgvbkK5BHIUkMQeoUivysbpX7M/sR6RDL+yL4FsbmCO4t7izuRLDMoZJEkuZiysCMEEMQQeoJFA2fjfqWpXetahc6hf3M17fXUrT3FzO5d5pGJZ3dicliSSSckkkmuk+IPxX8XfFSbS5fFuvXWuy6ZaLZWj3RBKRLzyQBuYnlnbLMQCScDH6a+Kv+CZHwj8Q6tNe2c3iDw9HI277Hpt5GYFJ67RNHIwHtuwOgGMAXPDv/BNH4MaI6teWut6+B1XUdSKhvr5Cxn9aBXPyR3c4pf8APNftNb/sRfBC2tTAnw908owwWknndvwcyFh+Br4X/b4/ZK0X4DzaL4o8HQz23hvVZmtJ7GWRpVtLgLuQI7EsVdRIQGJIKHkggAHcrfsC/tRXfwn8eWngnXbzPgzXbgQo0z4Gn3bkBJFJ4COcK4OAMhsjad36yqwbpX88uSvI65yMV+5/7Nnj2X4nfAjwT4luZTPeXmmxi5lY5Lzx5ilY/V0c/jQJnplcB8Zfgr4X+Ongu68OeKLH7TbSHzILiMhZ7WUAgSROQdrDPoQQSCCCQe/ooEfix+0d+yD41/Z31CW5u4W1vwmWxBr9nETEAWwqzLyYXJIGCSpJAVmIIHhWQ2R+BH61/QleWNtqNrPbXMEVzazo0csMqBkkVhgqwPBBBIIPWvkL42/8E1fA/wAQLi41Pwddt4H1aQl2t4o/OsHYkk4iJBjzkD5CFAHCUDufIfwb/b08e/Dmx/sLxMsfxD8JyRm3m07XGLzeUQQyLMQxIIOCsgcYAAAFewab8OP2Xf2rpgfC+pz/AAs8Y3TADSGZYY5JWYAKkLkxyZJwqQspxyVHSvB/iN+wl8Zfhy0sjeFn8S2CsqLeeHX+2hyQTxCAJsDBBJjABHXoT4rrXhHXPDt89lq+i6hpl5GcNbXtrJDIp5HKsAQevUUBofYPib/glb4/s7hv+Ee8WeH9Zteoa9E1nIfT5Aki/wDj1cm3/BND40rP5f2fQ2TOPNGpDb9eVz+lW/2XPiN+0/pc+nWXgnSta8T+HmG2K31+3ZtNVVUDatzKVEQAGAiyAZPCk8H9VtImvJtLs31GCK21BolNzDbyGSOOTHzKrkKWUHIBKgkc4HSgNT80PB3/AASr8dX94v8Awk3ivQ9Gs8jJ08S3kx9RtZY1Hsdx+nr9x/AH9mnwb+zroM1h4btJZb26wb3Vbxw9zckcgEgAKozgKoA4ycnJPrdFAgooooAKKKKACiiigAooooAKKKKACiiigAooooAKKKKACk60tFACbR6fpRtHoKWigBNo9BRS0UAFFFFABXzL/wAFGLWSf9lXxJImdkN1ZSSY9DcRqP1YV9NVw3xv+Hy/FX4SeLPCZCeZqunywQNIcKs+MxMfYSBD+FAH4O1+qn/BLnXIdQ+AWq6cskZudP1ycPGp+YJJFEyMR6E7wD/skdq/LC8s7jT7ue1u4nguoJGilikBDIykgqQeQQQQQfSvpv8A4J//ALQFn8Ffi1LpmuXa2fhrxMkdpcXEpwlvcqSYJXPQLlnQk4AEm4kBTQV0P17opF+6KWgkK+df+Cgv/Jo/jrjvYf8Apfb19FV88f8ABQKMt+yP4829QLE/gL+3J/TNAH411+3X7INr9j/Zl+G8eMbtIik/76y39a/EWv3K/ZdTy/2cfhmP+pesT+cKn+tA2eo0UUUCCvjn/gqRdQQ/s9aVFIR50viG38pc85EFwSQO4xkH0yPavrvUL+DS7Sa7u547a0gjaWa4ncIkaKMszMeAAASSeAAc1+QH7cP7TEP7QXxFgtNDkZvCGgB4LGRhg3cjEeZcEHoDtAUHJ2rngsQAaPm1ulfsx+wHZy2P7JXgNJwVZlvJVB/utezsv5gg/jX46aLo174j1iw0nTbd7vUb64jtba3jGWlkdgqKB6kkAfWv3n+GPg2D4dfDvw34Xt2EkOj6fBYiRRjzDGgUvj1Ygk+5NAM6iiiigQUUUUAN2j0H5Uu0egpaKAG7V9B+VLS0UAFFFFABRRRQAUUUUAFFFFABRRRQAUUUUAFFFFABRRRQAUUUUAFFFFABRRRQAUUUUAFFFFABTWG5cdKdRQB+V/8AwUc/Zxm8B/EB/iLolox8OeIZc6hs+7a35BLkgAYWUDeCScv5mSAVB+M2+YdffIr+gLxd4T0jx14a1HQNdsIdU0jUIjDcWs4O11PuCCCCAQwIIIBBBANfk1+1L+w54o+A91d61oaXHiXwNuZ1vkTdcWS9QtwoGMAceYoCnGSFJAoGdr+yn/wUK1D4X2Nl4T+IMVzrnhqHbFaarCd93YR4wEYE/vol4wMhlGQNwCqP0g+H3xO8LfFTRF1jwnrtnrmntjMlrIC0ZIyFkQ/NG2P4WAI9K/A0c1reF/FmueCdWTVPD2sX+iaigKrdafctBLg9RuUg4I4I6EdaBn9A1eF/tuWJ1L9lf4hxKNxWxjmx/wBc545CfyX9K+G/hj/wU6+JHhJY7bxZp2neN7NSSZnAsrsk4wPMjUx4GCeYixJ5avoO/wD27fhD8fPhv4j8IazqF/4FvNa06awEurWhlhjkkjKhg8RYEKSDlgucdsigVj8ua/dL9mqPy/2d/hiP+pZ04/nbRn+tfl94C/YO8d+PZLq7tNb8LyeHLUky63Yaol/EygZJSODc5YjkKwUnocHivqm+/wCChHw1+B/gXRPB3hqDVPHl/oGm2+mLcLbnT7Z2gjWIlzKC6E7ScBGA6ZPWgNz7gryj4z/tOfD74EWbv4p1uNdQ274tHsyJr2bgkYjBG0HHDOVXn71fmt8V/wDgoZ8WfiSJrTTr+HwVpblgINCBS4ZSwK77hiXDADGYzGCCcjnFfNNzcTXlxJcXEslxPIxaSWVyzMx6kk8kk8knvQFj6I/ac/bY8W/tCNcaPaBvDXgreCulQSFpbkDGGuJBjfyCwQAKDjIYqGPznRX1x+yv+wL4j+LV5ZeIPG9rdeG/BYKyCGRTHeaiM5ARSMxxkcmRgCQRtBzuAVsdd/wTX/Zvm8Q+KP8Ahamu2hGkaWzQ6NHNHxcXRBV5xnqsQJAOOXbIIMZB/TQVm+H9A0/wrotjpGk2cWn6bZRLBb2sChUjRRgAAew+tadBAUUUUAFFFFABRRRQAUUUUAFFFFABRRRQAUUUUAFFFFABRRRQAUUUUAFFFFABRRRQAUUUUAFFFFABRRRQAUUUUAFFFFABRRRQAUySMSLhhkelPooA+U/jj/wTv+HHxUln1LQIz4E12Q5aXS4Q1nIcAZe2yFHAP+rKZLEncTXw58U/2Bfi/wDDRpp7fRF8W6YnIuvD5M78kAAwECXOOTtUgDPOBmv0a/au/ag0r9mrwOLvZHqPijUA8elaa5IVnAGZZcEERpkEgEFiQoxksv5CfEL4reLPit4ofxB4p1y71XU92YpJHIW3GchYkGFjUHkBQBnnqSaB6nN3ljcabeTWt3by2t1C5jlgnQo6MDgqwIBBB4IIyKgr1Ox/aU8afZYbPxI+n/EHT4ldY7XxlZLqTRhgAdlw37+PoMCORQDzivcfgh+zn4Y/ags5btfh34i+GlmsBaPxHpt75+juw3AkR3f7xhlGBEUr7TgHaCSAo+SNF1zU/DepQ6jpGo3mlahCwaK7sZ2hmjPqrqQQfcEV6fb/ALSuv6vbrZ+OdH0P4k2QiW3EniKyBv0jV92Ev4ilwGOSMtIwAOMEcVr+If2a9HmvryDwN8WvBni8wOIltru9Gk3Mzk4Cxi4IjkzkYKynP4ivNfH3wr8X/Cy+S08W+HNR0CR2ZYnvIGWKYrjcY5MFJAMjJQkcjnkUAd//AGD8HviYcaHrF/8ACvXZmJXT/ETG/wBILE4VUu40EsKjkkyowAxlu9emfDv/AIJt/EXxtcW9zd6x4f0zw9MBImrWt6L5Z4z0eFY+HBHI3MoPrXyX1r1j4B/tNeNv2eNaSbw9ftcaNJL5l5oV05a1uc4DHb/A5AGHXB+UA5AKkA/Tr4F/sM/DX4JvbagunnxP4khCsNW1hVkMbgqd0MWNkZDLlWwXGSN5FfQ6qFzXnPwH+Ofh79oDwDbeJ9AkKKW8m7sZWHm2k4ALRvjrwQQRwQQeDkD0iggKKKKACiiigAooooAKKKKACiiigAooooAKKKKACiiigAooooAKKKKACiiigAooooAKKKKACiiigAooooAKKKKACiiigAooooAKKKKACiiigD8U/wBtP4h3vxG/aU8aTXRdbfSL2TRLSBiCIord2jOMAcM4kkweQZCM15J4V8Nah408TaV4f0qIXGqapdRWVrGzBQ0kjBUBJ4AyRkkgAck16X+1z4Pv/BP7SXxCtNQTa93q8+pwuqkK8Ny5mQgkc4Em0kcblYdjXG/Cb4laj8H/AIjaH4x0q3tbq/0qYyxwXkZeJwysjAgEEEq5wQQQcEcigs/VT4C/sG/Dv4QWNndavptv4w8TqoaXUNTjEsMb8EiGFsooBHDEF++4ZwPcviZO9h8N/FdxBxLDpN26EDuIWI/UCvBvg3/wUJ+FfxNgittW1H/hCdbbhrTWnC25OMkpdcRlR0BcoxPAXpXvHjWa31r4deIDbSpcW91pdyI5YnDK4aJgCCCcg56igg/AzaB+efrX776foGna94FsNL1TT7XU9PnsYY5rO8hWaGVdinDIwIIyAcEdq/Aj+Gv6C/D6+XoOnA9raMf+OigbPh39pz/gm/pGsafe+IvhXD/ZWrxK0snh5pCba6xkkQljmNzzhSSh4ACDmvzZlikt5ZIpUaKWNtro4IYEHBBB5BB4weRX7V/HP9rj4c/A3Srs6nrltqmvRAiLQdOlWa6eTghXAJEI5B3SYGAcBjhT+N3jrxdd+P8Axtr3ie9hht7zWL6bUJobddsaPK5dgo64BOMkknqSSSSAj6L/AOCcfxOvPA/7Qll4fE2NI8UQSWVxCz4USxxtJC4HdgylB7SnqcCv10r8Wf2H/C8/ir9qLwLDEkhjs7ptQmkjUkIsMbSAsewLBFye7AdSK/aagGFFFFAgooooAKKKKACiiigAooooAKKKKACiiigAooooAKKKKACiiigAooooAKKKKACiiigAooooAKKKKACiiigAooooAKKKKACiiigAooooA+Zf2zv2R7f9orw7b6lo7QWPjfS0KWk8vyx3UJJJgkYAkcksrYO0kjGGJH5NeNPA3iD4c+IrnQvE2kXWi6tbHEltdJg4yQGU9GU4yGUkEcgkc1+/9fNX7cHjz4ZeA/hrC3j/AMM2fjK8vHMWmaNI4hnkbjzJEmALwqoIJdeclR1NAz8ea6/wH8X/ABt8MZS/hTxRqWiIx3Pb28xMEh/24TlHz6MpBrvpvCPwW+Ir+Z4a8W6l8N9UkAxpPi63N3YGRmJKx3sALJGoOAZYiTgEtycUte/ZP+JWk6a2q6ZokfjHQ9xEereE7mPU4JAOpAhJdRgg/MoODyBg4Cjc8FftLeGLXU47nxz8GvB3i1lHzXFjbDTJnYkEs6RgwN34ES5PUjk16/8AGz4waZ+1NEw8IfGW+8GgxiJfA/itRplpIFUk7buAmJtx2hUmJOSSWUAAfFN1az2NzLb3MMlvcRMVkhlUq6kdQQeQR6GoqBWOn8dfDDxV8Mb+Oz8T6FdaS8oLQyyKGgnX+9FKpKSKf7yMQfWsDT9Pu9WvreysLaa9vbiQRQ29vGXkkYnAVVAJJJIAABJJru/hh8efFnwpjeysLiDV/DszE3XhvW4Rd6bcgkEh4WyATjG5drY4zjg/p3+yD4q+DHxW0ubxH4E8GaJ4T8VWqCPUbGG0iW5tS3XY4UFomIIDKADjBCkYAGxk/sHfsoz/AAJ8L3XiPxLEqeNNaiVHhBB+wW2QwhyCcuxAZyDjIUD7pJ+s6KKCQooooAKKKKACiiigAooooAKKKKACiiigAooooAKKKKACiiigAooooAKKKKACiiigAooooAKKKKACiiigAooooAKKKKACiiigAooooAKKKKAKuoX0Gl2NxeXU0dta28bSyzTMFSNFBLMxPAAAJJPpX4dftF/GvUPj58VtY8U3bSJZM5t9NtX4+z2ik+WuMkBiCWbBILOxHGAP2B/acNx/wzr8TPs23zP+Ec1DduOBs+zvv59du7HvivwyoGjrfhV8K/EXxn8caf4U8MWgutTuySWkJWKCNRl5ZHwdqqMZOCSSAAWIB/Sb9nz/AIJ36b8I9Vtde1jxprd/rceGa30K4k022OUIMbujebIoJyCGjBwAVIJB+P8A9hL46eEPgP8AFTUdT8XrdQW2pWH9nxajbxmVbXMqSMZEHzFTsXJUMQQOCCSP1T8I/GTwL4+aJPDvjDQ9ZmlUOlvY38Us20jIzGG3A+xAI6EZoDU/NzXf21Na+LvxM0rw54t8AeBNX0aTV1sG+16TJNcJC8ojJSRpSVcKThlAGecY4r374uf8Ev8AwP4ihmu/AWpXnhDUQuI7K5ka7sWwDwSxMqlmwS29gBnCngD5a8HfsefGS7+KWnayPAt7BpkWtx3Uk91NBAREs4YttkdWI2gnABJ7A1+ifjv9sf4P/D63d9Q8d6XfXAUlbXR5ft0jEZ+UiHcFJP8AeKj1IHNAeh+PnxQ+FviT4OeNL7wv4qsDYapakEFTuimjIyskbj7yMOhHIIIIBBA1/gD8YNQ+BfxW0PxZZPKbe3lEd/bRf8vFoxAljxkAkryuTgMqnHFdH+1p+0BF+0f8Wm8T2emvpemWtlHptlFMQZmhSSSQPJgkBmaVuASAABkkEnxqON5ZEjjRndiFVVBJJPAAHcn0oKP6Fo5FlRXRgysAQynIIPfNSVg+BNDn8MeCfD+j3M32i50/T7e0lm672jjVS2fcgn8a3qCAooooAKKKKACiiigAooooAKKKKACiiigAooooAKKKKACiiigAooooAKKKKACiiigAooooAKKKKACiiigAooooAKKKKACiiigAooooAKKKKAK91aw31rLb3EST28qFJIpFDI6kEEEHqCCeDX49ftcfsg67+z/4jvtW0uzn1HwBcSmS11CNWcWQZsCC4PJUgkKrE4fjB3EqP2NqreWNvqVrPa3cEdzbToY5YZVDI6kEFWB4IIJBB6jigD+e6kxnB7jpX25+2J4P+AXw5+L/APwj974Q8QaDNPZR38174Su4REGkdxtFrMpQABAcIyDkAAYyfEPDvwj+GHxE1qDS/DXxTvNK1S/uY7TT9P8AFHh2SHzpZHCopmt5ZlGSQCzBQM84HNBZxngf45/EP4apax+GPGet6Ra27mSOxhvZDa7j1JgJMbZ7gqQcV0V18VvDvxV1QyfEvQ44NTuWJl8W+GYEtrwyMSTJcWoxBcZJySqxOcZLk4FaHxC/ZJ8ZeA11k22p+GvGB0SJp9Wg8M6vHdXOnorbWaa3IWYAHJJCEKASSACR4pQB1vxM+HF38NdctrZ7+11nStQtVv8AS9XsWJgvrViQsig4ZSGVlZGAZWRgRxk/Xf7Cv7Fet6r4n0r4j+ONOm0vR9PkW80nTbpCk93MpzHK6HBWJSAwBwXIU4KnLX/+CYPirTvEmr6v4N17TrTVbnRIzrPh+4vLdJZNPDOkd0sLsC0YZjA2FIGd56kk/pEqheQMUEjqKKKBBRRRQAUUUUAFFFFABRRRQAUUUUAFFFFABRRRQAUUUUAFFFFABRRRQAUUUUAFFFFABRRRQAUUUUAFFFFABRRRQAUUUUAFFFFABRRRQAUUUUAFFFFAH5M/8FOdNmsv2kYZ5AfKvNDtpYj2IDyoR+BQ8e/vXybBNJazxzQu0UsbB0kQ4ZSDkEEcggjOa/XP9vL4GeEPil4F07Vdb8Sad4O1zTpxa6Zqupvst5nmYAW8pAJ2lgG3AHywGcgqGB/MT4nfA7xz8HrsReK/Dt3p1vIQINQVRLaTggEGOZSUbIIOAcjPIBoKR7r8E/iF8HvFnxBi8YeMNV1n4cfEUmSQ6jZhJtFu7p12GaSMRl4zIZHaSMkREBiGUNtHiHxQ+Bfij4UxxXt7Hbaz4aun2WXibRJ1u9Nu+uAsy5Ct8rfIwVuCQCME+fV1PgP4ma78Obq4bTJ0n068UR6ho98vnWN/GDzHNCThh1wRhlJypUgEAz6U/wCCX+j3l9+0Jf38QYWljodwZ2HQ75IlRSfUnJAP90+lfq6v3RXy5+wL4V+HNr8NtU8WfD6G8tR4huh/aNhf3Ink0+aJcfZQwAJRfMZ1ZhuZZVLcnA+pKCWFFFFAgooooAKKKKACiiigAooooAKKKKACiiigAooooAKKKKACiiigAooooAKKKKACiiigAooooAKKKKACiiigAooooAKKKKACiiigAooooAKKKKACiiigD8n/APgpT8XL3xh8bD4MinZdF8LwxqIQcLJdSosjyHGCSFZEAOcbWxjcc+IfDn9ov4kfDWxOj6B4juJNGmHlHRb+NL2yYEglRDMGVcnqVAJz19fYf+CkHws1DwZ8fbnxOYmOj+KIo7mCbHyrNFGkUsRPqCqv9JBjocfLWn3rabqFtdood7eVZQrdCVIIB+uKC+h9g/Fz4U/DTxl4zPw8sNN/4Rf44Q2okuF8P2oTw7e3htxObVEaZniYLiMMoVS5JK8gD42r638I3k2pftUeLfjNc2F1ZeE9Htbjxes19GYhIk0TLZRqxG0tJMyoADyY5ADlTj5I3biTnOSSSaAPuP8A4JU+Nrqx+Jni7wmZCbDUNLGohDyBNDKiAj0yszZ9do9BX6b1+bf/AASp+Gd7P4o8WeP5oymnQWn9i2zsvEszuksmD/sKkYJ7+aMdDX6S0EsKKKKBBRRRQAUUUUAFFFFABRRRQAUUUUAFFFFABRRRQAUUUUAFFFFABRRRQAUUUUAFFFFABRRRQAUUUUAFFFFABRRRQAUUUUAFFFFABRRRQAUUUUAFFFFAHD/F/wCEPhv43eB77wt4otPtVhcfPHMh2zWswzsmibB2uuTzjBBKsCrMD+QH7R37LPjD9nHXjFq8Laj4duJSljr1tGRBNwSFcZJjlwCdhPO1iCwBNftvXJ/FDw9e+KvAevaVp1lpOoX93aPDb2+uxl7JpCCFMyhWLKDgkYOcY4zkAz8uvCvi/VPjZ+xfqvw20qWV/Efgm+XWvsMOS+paTmQuoAPzGGWbeVIACrHgFhxB+z1/wT/8efFrULa+8UWF14K8KBsyy30Xl3s6gnKwwsMgnGN0gCgHID4xXfX3wg8NeE/2sYdA+Cuv3Xhn4k6GwuF0bV42k0m7kEAlmgguVZpFUxNIpWVcEBgJBkA/pTolzc32j2VzeWT6beTQo89m8iyNA5ALRllJVipJGQSDjIOKAuZ/gXwPovw38J6Z4c8PWEem6Pp8Iht7aIcAZJLE9SzMSzMcliSSSTXQ0UUCCiiigAooooAKKKKACiiigAooooAKKKKACiiigAooooAKKKKACiiigAooooAKKKKACiiigAooooAKKKKACiiigAooooAKKKKACiiigAooooAKKKKACiiigApG6UtFAHxH4R8DQXP/AAVE8YahIhi+w6AuqwBRgMzW9tbMfx8yQ/UV9t15HY/DWZf2q9X8eeU8NmPB9ppCSbflnme8nkk59UWGEH2kWvXaACiiigAooooAKKKKACiiigAooooAKKKKACiiigAooooAKKKKACiiigAooooAKKKKACiiigAooooAKKKKACiivgb9qj9vL4gfAv43a54O0HSPDd3pdlFbPHNqNrcPMTJAkhyUnVTgsQMKOMZz1oA++aK/K3/h6h8V8H/invBvTtZXf/yVX6Bfs1/FW4+NvwT8MeNLy2hsr3UopPtEFuCIlljleJygJJCkxkgEk4IyTQB6hRXxr+2v+2l4j/Z18daD4b8K6ZpN9d3OnnUL2TVoZZFCtIyRBPLlTBzHKWyDkFMYwa+d/wDh6h8WP+he8G/+AV3/APJVAz9UqK8A/Yu+PXiD9or4W6h4m8SWem2V/b6vNYJHpUUkcXlrFC4JEjud2ZG7gYA46mvlP4qf8FJvib4G+KPjHw5YaH4TlsdH1m80+CS4tLppWjineNS5FwAWIUEkAAnOAOlAj9K6K/Kz/h6h8WP+hf8ABv8A4BXf/wAlUv8Aw9Q+K/8A0L3g3/wCu/8A5KoHZn6pUV+ZPgX/AIKZfFDxT428PaNdaD4RjttR1G3s5Xis7oOEklVWKk3JAIBOCQRnHB6V9bftmfHjxB+zv8K7DxN4btdNvb+fVorBotUikki8t4pnJAjdDuzGMHOME8egB9AUV+S19/wU0+Ml4SYh4escnP7jTmI/8fkam6X/AMFMvjLYTiSc+H9TXn93dacVX843U/rQFmfrXRX58/CH/gqhb3t9b2HxI8MR6ckjYbWdCZ2ijywA327lnCgZJZZGJxwhzX3n4f17T/FGj2mq6Vdw6hp13GJre6t3DxyoeQykdQRQI06K+V/25P2pPFX7NMPgx/C9ho9+dZa8Fx/a0Msm3yhDt2eXImM+a2c5zgYxzn5g0f8A4KifFTUdWsrSTQPB4jnnSJmWyugcMwBIzcnnB9KAP1Hopo+Va8K/ae/a08Mfs06Tbx3sTa34lvk8yy0S3lEbsgODLI2D5ceQQDgliCADhioB7vRX46+Lv+Chfxt8UX0k1t4itvDls4GLHSbCEImBjh5Q8nJ5OXIz0AHFafw//wCCj3xg8I6lDJrmoWfjLTAVWWz1C0jgcoGBbZLCqkORkBmDgZyVOAKB2P13oryT9nn9pLwt+0d4TOraE7Wmo221dQ0e4YGe0cg4yR95Dg7XHBxggMCof+1F8UtV+CvwN8S+NNEt7O61TTPsvkw6hG7wN5l1FE24I6scLISMMMEDryCCPWKK/Kw/8FUPiwwx/wAI/wCDR/25Xf8A8lV+h/wB+Id18Wvgz4U8W30Vvb32q2SzXEVqGWJZASrhAxJAypxkk+5oA9Eor8zfiF/wUu+J/hHx/wCJdDs9C8JyWml6pc2ULz2d0XKRysiliLgAkhRkgAZzgDpXqn7Hv7eWu/HL4nT+EPGmn6LplxdWrS6XNpUU0XmSx5aSJhJJJklAWBBXHlsDksMA7H29RSV+Y3jP/gpt8UPDnjLX9ItNB8IvbWGoXFrE01ndFyscjKCxFyASQBnAAz2HSgR+nVFfMv7Ef7THij9pTw/4ov8AxNYaTYy6XdQwQjSYZY1ZXRmJbzJH5yB0xX0zQAtFfEX7ZH7dHif4B/FK08KeEdM0PUfLsI7m+k1aGaVo5ZGbbGvlyoBhArHIOd45FeEN/wAFUPiuevh/wbjIziyu8/8ApVQOx+qlFc38OvGln8RvAfh/xPYfLaavYw3saE5Kb0BKE+qklT7g10lAgooooAKKKKACiiigAooooAKKKKACiiigAooooAK/Hb/goh/ydh4s/wCuFj/6SRV+xNfjt/wUQ/5Ow8Wf9cLH/wBJIqBo+ba/T3/glf4xTU/hF4o8NvLLLc6Rq4uQrklY4LiJQir6DfDMSPVs96/NW38P3dx4bv8AXEVTYWV5bWUrE8+ZMkzxgD0It5Mn2HrX1v8A8EvvHaeHfjD4k0S7uxbWWq6M05VyAplt3DAkngYjec59AaBs8u/bm8WR+MP2pPHFxBcST21lPFp0auTiMwQpHKoHYCVZDx1JJ714NW3468UT+N/G3iHxHcAC41fULjUJFUYAaWRpCAOwyxx7VB4q8OXfg7xRrGgagFF/pV7NY3AjOV8yKQo+D3GVODQM/UH/AIJZ/wDJu+s/9jLc/wDpPbV+dX7Q3/JwHxO/7GjU/wD0rlr9Fv8Aglr/AMm76v8A9jJc/wDpPbV+dX7Q/wDycB8Tf+xn1P8A9K5aCepb+AHwB1/9o3xleeGvDl7pthe2tg+oPJqkkiRGNZI4yAY0Y7iZVIBAGAeegP0F/wAOrPil/wBDJ4R/8Cbr/wCR68G/Zv8A2gtS/Zt8dXvifS9KtdYnutOk01oLuRlUK0kUm4FecgxAc8YJ9q+kT/wVe8ZdvA+hj63E3+NA9R/gX/gmX8SvC/jbw/rNz4h8KyW+nahb3cqRXFyXZY5FYhQYAMkAgZI+or2v/gqRn/hnfR88f8VJbdv+ne5rB/Zl/b+8TfHb4zaL4M1HwxpOmWd+lw73FrJK0i+XA8gwCSOSoByOhroP+Cpn/Ju+jf8AYy23/pNc0C6n5UN0/wAa95sf2H/jHrHgjTvFemeF01PStQsotQt1tb2FpmhkjEiERlwxJUg7QC2TjGa8GPSv3X/ZzXd+zz8L8/8AQr6Wf/JSKgZ+F11azWNzLbXEUlvcQuY5IpFKujAkFSDyCCCCDyCK/QP/AIJafGO9muvEPw0vpnmtI4DrGmb8kQgOqTxgk8Bi8bADjPmHua8N/wCCh/g228I/tPa3LaxpDFrNpb6oY40CqHZTG5wByWeN3JPJLE55rO/YBvjZftZ+Bx5rRRzfbYZApIDA2UxAI7jcFOD3APagZ9G/8FbP+PX4W/7+p/ytK+APC4z4m0j/AK/If/QxX39/wVt/49/hZ/v6n/K0r4C8K/8AIz6OP+nyEf8Aj4oJR++XifxBZeE/DWqa5qMvkafptrJeXMnXbHGpZz+QNfhN8V/iTqnxe+IeueLdYb/TdTuDKIwcrDGAFjiX/ZRAqg9SBkkkk1+tn7eGvXHh79lHxzLbP5ctxFb2ZP8AsS3EUcg/FGYfjX4yr0oBHp3wP/Z08bftCalqNp4RsYJY9PRHurq8mEUMW4kICcHJOGIABOFJ472fjh+zH49/Z6awfxbp8KWF8zJb6hYziaB3ABKE4BVscgMBkA4zg4/TX/gn/wDD2LwF+zP4bmNv5F/rpk1e6bdu3+Y2ISPQeQkPA4zk9SSfUfjV8GfD3x48B3PhPxKtwLGaWOdJ7NlSeCRDkPGzKwBwSpyDwzDvQFz8b/2cfjLefAn4waB4phlk+wRzC31O3QE+fZuQJV2gjLAfMoJwHRScgV+o37frh/2RvHhzkYsfun/p+t6vfDn9iH4NfDmOJrfwba6zepEI2vNeJvmcg5D+XJmNWyByiLVD9v2MR/si+O1QbVAsAABjGL+2wAKA6n43V+zn7BsxuP2S/ADntFdJ/wB83k6/0r8Y6/ZT/gn8Sf2RfAf/AG/j/wAn7igGfk/8bP8Aks/j7/sYNQ/9KJK5/wAK+JtR8F+JtK1/SJzbanptzHd28o/hkRgwyO4yMEHggkHg10Xxu/5LR4//AOxg1D/0pkriaCj94fgr8VNO+M/wz0Hxfpm1INStw8kOSTBMp2yxHIBO1wwzgAgAjgivxF+KH/JTPFp/vavdn/yM1fT/APwTh/aI/wCFc/ECfwDrNwIvD/iaZTatI2Fg1DAVMc4AlUKhPJLLH0ANfLnxJYt8RvFRP/QVu/8A0c1BPU/Qb/gk6P8Aih/H5/6iNsPyiavu+RgqMWOABya+E/8Agk6P+KB8en/qJwf+ijX0J+2N8SD8L/2c/GmqRyeXe3VmdMs9spjfzrg+UGQjncis0gAx/qzyOoAZ+Rnx6+Ih+K/xk8YeKxIZbfUdQka2ZlKn7OpEcAIPIIiRAfcHpXBUKpY4AySenXmvVf2kvgnc/AX4gWfh+4RlE+kWN8GZtxaRoVWc59BOkwA7AAUFH31/wS/+JH/CUfBXVPCk8oe78MX5EaBT8ttcbpI8k8EmUXAwOgC/U/ZlfkV/wTh+JB8D/tGWulTy7LHxLZy6c6tIVjEwAlhcjoWJjMYzyPNOOpFfrpQSxaKKKBBRRRQAUUUUAFFFFABRRRQAUUUUAFFFFABX46/8FDv+TsPFn/XCx/8ASWKv2Kr8dP8Agod/ydh4s/64WP8A6SxUDRkfB3wYPF37MPx3mWAz3Wiz6FqkAHVSsl5HI34RSSE+2a8e8JeLtS8E6xJqelSiG6ezurIswziO4gkgkIHrtkYg9iAe1faH/BNrwpH478A/Hrw3LgJq+m2ViSw4BkjvkB/AkH8K+GpYnt5XikUpIjbWVhggjgg+4NBR6B+zt4JHxE+OXgbw88C3Nvd6tAbmF+Va3RhJMD/2zR6P2iv+Tgvif/2NGqf+lcte6f8ABMfwguvftFT6vIhKaFpE9zGxHAlkKwgA9srJKfwNeF/tFf8AJwfxP/7GjVP/AErloA/RT/glv/ybrqv/AGMdz/6Itq/On9oj/k4L4m/9jPqn/pXLX6L/APBLcf8AGOuq/wDYx3P/AKIt6/Oj9oj/AJOC+Jv/AGM+p/8ApXLQT1J/gN8BfEf7RHjC78N+GLjTra/tbF9QdtTleOLy1kjjIBVGJbMq4GAMA88AH3v/AIda/Fz/AKC/hIf9v1x/8j15z+xb8fPD/wCzr8VNT8S+JbXUbuwutGm09E0uKOSQSNPBICQ7qNuImyQc5I4wSR9rf8PTfhN/0BfF/wD4A23/AMkUBrc4j9lX9g/4ifBH45aD4w17UPD1xpVjHcpLHYXczzHzIJI1wGhUH5nBPI4B6niu4/4Klf8AJu+jf9jLbf8ApNdVLp3/AAU++Fmq6ja2UGieLRNczLCheytgoZiAM4uDxkjoDUX/AAVJz/wzvouf+hltv/Se5oHqflXX7s/s7p5f7P8A8Mk/u+GNMH/kpFX4StyPSv0l+Hf/AAUs+HHgn4a+FPD0vh/xVcX2k6Ta2Erx29sInkihWNipM+dpKkgkA4xkA8UCZ4l/wU81CC8/aStooZFkktdBtoZlByUcyTOAfQ7XQ4PYg964P9hG1N7+1j8P4wdpE9zJk56LaTMfzCkfjXlvxS+IuqfFv4ia94w1kr/aGrXJnaNPuxKAFjjU4BKoiooJ5IUE5OSfpX/gmP8ADyTxN8errxPJA5svDWnySLMrYUXM4MSKR3zGbg+xUe1A+h6n/wAFbv8Aj3+Fn+/qf8rSvgPwn/yNOjf9fsP/AKMWvvz/AIK2/wDHv8LP9/U/5WlfAnhL/ka9F/6/YP8A0YtAkfrl/wAFDoTJ+yf4vIHEctixPt9shH8yK/HY8rx+lfvB8dPh/wD8LT+D3i/woqobjVNOlhtzJ90Thd0JPsJAh/CvwkuLWaxuJbe4ieC4hcxyRyAhkYEggg8ggggj1FAI/cP9lvUrbVP2cfhrNayrNGvh+ygZkOQHjhWN1+oZWB9wa6b4qfEvR/g/4D1Xxdr7zLpOmqjTfZ0DyHdIsahVJGSWYDr3r88v2Iv249F+EfhSLwB48M9rodvNJJp2r28JlFsrsZHilRQXKly7B1DHLkEAAEYX7dX7ZWlfHS0svB3gl7iXwtaT/a7vUJ4mhN9MARGERgGEagk5YAliPlG0FgLH6B/C39pz4ZfGSZbXwt4usb3Um6abOWt7okKWYLFIFZwoBJKggYJziuL/AOCgDBv2R/HvfH2HP/gfb1+QvgnwvqXjTxhomgaKhOr6new2trhioEruFViwBKgEgk9gCegNfrX+3BpH9g/sVeLNN+1XN/8AY7bTLcXV7KZJ5tl7bLvkc8s5xkk8kkmgNj8fK/ZT/gn+u39kXwEPa+P539wa/Guv2a/YLj8v9krwCvrFdt+d7Of60Az8m/jiMfGr4gf9jDqH/pTJXUfCb4FT/Fb4PfFDxFpaSS634RawvUgXJ861dbn7QoGfvARo4PJxGQASwrmPjnx8bPiD/wBjFqH/AKUyV9p/8El4xJF8VVIyM6WCD0x/pnWgOh+eqsQQQcEcgipby6mvrqe5uJXnuJnaSSSQks7EkkknqSSST3r3n9tT9n8/AP4xXcNhB5XhXW91/pJUErEpIEkGSAMxscAAnCNGSckgeA0FH6Xf8EnuPh748/7CkH/ok1z3/BVr4jfu/BXgS3n6mTWruLjtmKA+ve4yPYde3Rf8Eof+Sc+PD/1Fof8A0TXx3+2Z8Qz8S/2kfGeoJIz2Vjd/2VahmBAjt/3RKkcbWdZHH+/+FBPU8/8AhO+hQ/E/wnL4puIrTw3DqltLqUkyO6/ZlkVpAQgLHKggAA8kdByPqT/goR8Xvhd8cLPwlrXgnxPb6vremyTWd3AtjcQyPbuA6MXkjVdqMjDGckzEgYBr4vbDYB5z2o2hT056UFGt4S8TXfgvxVo3iCwbZe6Vew30BJwN8bh1z7ZAz6jIr98vDPiCz8WeHdL1rTpPNsNRtYry3k/vRyIGU/iCK/n34YV+wH/BO/x+/jr9mnR7eZ5JLvw/czaNK0mPmCFZIsY7LFLGv1Q0Es+nKKKKBBRRRQAUUUUAFFFFABRRRQAUUUUAFFFFABX48f8ABQ6N2/at8VuFbBgscED/AKdYq/Yeoe5/D+VA0fnr/wAElsp/wtXIIz/ZQ6f9flfJf7UfgabwL+0R8QdHS28uJdWmuoI4QSqwzkTxgY6YSRBjt0r9vv8Alp+H9aF/rQHU+C/+CUnhG40/wx4+8RT25RLy8trCFmXDZhjeRwM9j58Z98e1fEn7R0Z/4aE+JuEJB8TamQQPW6kNfuh/EfpSL2oH1PkP/glzlf2ddTBBB/4SK56/9cLevzp/aIjf/hoH4m/IxH/CT6pzj/p7lr91U+8aav3jQLqfz2eTJ/cb8qTy3/uN+Vf0LUUFH4DeBIGk8ceHU2N82o2w6esqiv00/wCCpBLfs76NgHjxJbE/+A9zX2G1Iv8AD+NBLP56qVEeR1REZ3Y4CqMnP0r91PF/+uf8af8ADP8A11x/un+dA+h+Q3wn/ZN+KPxivrdNG8LXdlp0hBOr6vG1rZqucFg7DMgHcRhm74IBr9aP2dfgBon7Ovw8g8NaTI17cO/2i/1KRNr3dwQAWIydqgABVycAckkkn08/db6j+dS0CPz1/wCCtiloPhaACTu1MnA9rSvgbwhG58WaJ8h/4/oO3/TRa/oAf7wpG+7QCF+9Hx36Zr8+/wBt79hfVfEniG/+Ifw7shfXd4TPq2hQgCWSTq08I/jZuSyDDFskbixA/QVPu0knQ0Aj+fDVNLvdFvp7HUbO4sL2FzHLbXUTRSxsDghkYAgg8YIzxUVpaz311FbW0ElxcSsEjhiUs7EnAAAySSegHJr9av27v+Ra0z6N/OvNP2AP+Rwvv+vdv5igon/YD/Y21X4f6kvxH8c2LafrfklNJ0mcYltVkUh5pR1VypKhDgqGbcASAvtf7fkMlx+yX46iijaWVvsOERSxOL+3JwB7A19CLTZPvL+NBPU/nuksbqEN5ltNH7uhH86/Z/8AYehNv+yn8PkIwTZysR/vXEp/rXuLfcP0py/cNAM/CP47Ws6/Gz4gnyZAD4h1Ahtpxj7TJX2j/wAEkwV/4WqCCD/xKvlPH/P52r9C6bH/AKw/QUB0PFP2vPgLF8f/AIO6jo9vCp8Q2JN9pExIX/SFU4jJJHyyKShycAsGP3a/Fu4sbmzlkint5YZY2KPHIhVlYHBBBGQQeMGv6EZPu/hUf8bfh/WgEfnF+wl4+Pwr/Zb+MfipcLdabN5lqskZZXuTAFhUgckNIyA/U8gV8GyWtxHkyQygk5yynOfxHNf0I0rUD6nxP/wTV+DekQ/BW78U6zodje3+tanK1rPd2qSMtvEBEApYEj94Js4xnA9K+vvEngvRPFfhm+8P6ppdrd6PeRNDNavEuwqRg4GOCOoI5BGR0raj7U9qBdT8BvHfgu88B+N9e8NXaM1zpF9PZO20jcY5Cu4exwCPYivsn/glT42fTPH3jTwlMmItS0+PUYizkbXgk2EKp4JZbjJI5xGOw4/S3/Cj0oBj6WiigQUUUUAFFFFABRRRQB//2Q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data:image/jpeg;base64,/9j/4AAQSkZJRgABAQEA3ADcAAD/2wBDAAMCAgMCAgMDAwMEAwMEBQgFBQQEBQoHBwYIDAoMDAsKCwsNDhIQDQ4RDgsLEBYQERMUFRUVDA8XGBYUGBIUFRT/2wBDAQMEBAUEBQkFBQkUDQsNFBQUFBQUFBQUFBQUFBQUFBQUFBQUFBQUFBQUFBQUFBQUFBQUFBQUFBQUFBQUFBQUFBT/wAARCAFJAYg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KbuHqPzpdw9aAFooooAKKKKACiko3D1oAWik3D1rL17xRpHhezN3rOrWOkW3/Pa+uEhT82IFAGrRXifiv9s74L+Ddy33xA0q5kUfc0tmvj9MwBgD9SMd8V4h40/wCCqHgHSVmj8NeGda8Q3CHCPdGOygf3DEu4/FB+FAH21VbUNQttLtJbq8uIrS1hUvJPO4REUdSSTgD3NflV4+/4KbfFPxM00Xhy10fwfbGTdFLb2/2u6QDqjPNmNge5EQPpivmzxx8U/GHxLuvtHinxPqmvNuLKt9dPIkZJydiE7VGeygAdhwKB2P1d+Kv/AAUA+Enw1SaC21lvF2qJkCz0ACZM84JnJEWMjB2szD+6a+IPi5/wUY+KPxEkltvD88XgTR2BUQ6Yd90wOD89wwBBBBwY1j4JBB618sUYO0nHAIBPbnPH6H8qB2N2+8eeJ9T1I6jeeJNXu78tuN1PfSvLn1Llic++a+uP2Qv29vEPhXxTp3hX4kaxNrnhi8cW8Orag5a50+RjhXeU8yREnDbySowQQFKn4qooGf0Mo25QfWnV4t+x38Qbj4mfs3+B9YvHEl+lobG4YymR2e3dod7k87nWNXOe79wc17TQQFFFFABRRRQAUUUUAFFFFABRRRQAjHAJr8u/2xv27fEviPxnqPhH4d6xNoPhrTpGtp9U0+Qpc38ysA7JKOUiBBVdhBYAksQwVfun9q74kS/Cn9nzxr4htnaO+SxNraPGwV0nnZYY5Fz1KNIHxg8Ia/D9aBo6Gw+IfirS9SGoWfifWbW/DbhdQ38qS59d4YHPvmvoj4R/8FGPih8PHitfEE0PjzSEwpi1I+VdKoDZCXCAkkkgkyLIcAAY618r0UFH7D/Cn9v74R/EyOGC41pvCGqNgGz18CBM4GSJgTERk4GWDHHSvouzvbfULWK5tJ47m3lXfHNC4dHX1BBwQfUV/PbXW+Avi14z+F9yJ/CnijVNCO8SNHZ3LLFIQcjfHnY49mBHtQTY/e6ivyo+H3/BT74meGxBB4n0zSPGFspYyTtEbK7fJyAHj/dgD2iJI6nvX0L4K/4KlfDnWlhj8R6Frfhq5YZkeNEvLdD6B1Kuf+/YoCx9pUV474T/AGvvg3402/2d8Q9FhYjOzUZjYsfYCcISfYZr1PSdc07XrNLzS7+11K0b7txaTLLGfoykg0CL9FJuHrRuHrQAtFJmloAKKKTI9aAFopMj1paACim7gOpA/GigD88v2qZ/2gv2Zdev/EnhLxvrOo/Dy8mLxyXSpqDaWXORDL56SEICdquSQRtBIYjPz5bf8FBvjxDMJH8bpcAdY5NIsQD9dsIP5EV+w99YW+pWk1rdQx3NvMjRSwzIGR0YYZWB4IIyCO+a+Gf2hv8AgmfpniS4u9c+F91DoF/ITK+hXjH7G5PJ8lwCYs8kKQVyQAUAAAPQ8G07/gpp8ZbEDzv+Ee1A+txpzA/+Q5FrRH/BUr4uDrpHhE/9uNz/APJFfNPxF+E3jH4S6p/Z/i/w7f6FOxYRNcxHypsAEmOUZSQAMMlGIBOOvFcnQOx9hn/gqX8XP+gP4R/8Abj/AOSKguP+CofxfmQoNP8ACsHo8dhOSPzmI/MV8h0UBY+ldV/4KJ/HPUGzB4ns9MXOdtrpNsR9P3iMawdY/bo+OmuWZtrn4gXUcbdWtLK1tn/B4olYfga8IooGdzqnx2+Jet2clpqHxD8VXtrJ9+CfWrl0b2KlyCPbFcRJI8zl3dnc9WYkn9aYDuOB1r0LwH+z38S/icttJ4Z8E6zqVrcAmK++ytFaMB1xcSbYvzagDz6j2r7S+Hn/AAS58fa95U/i3X9K8K27AFreAG+uVPdSFKxj0yHYex7+qw/Aj9lD9myYv418SW3ibXbSULJaaldG7kjlA3FWsrYcKeOJVYYwCeTkEfn14J+HPin4k6l/Z/hXw/qOv3YKh47C2aQRhjgFyBhFz3YgDB5r6r+GP/BMPx34kWK78aazp/g6yI3NbxEXt2uBnBCkRrn1DsR3HGK9A8Yf8FNvDPg/R49E+FXgFYrS3jMdtJqKpaWsHJPyW0JOVJ7bkOSeK+Q/i5+018SfjdJLH4p8TXM+mO2RpNqfIslw25cxLgMVPRn3MMdaA1Pqi/X9kb9mRdsds3xc8Tw5wski6hFllAw/3bUKDnorupzwSBXzt+0Z+1Zrn7QNvpujjR7Dwp4R0uUzWWiaaCVDbdoaRsAMVBYLtVQAxGDkmvDiQOT6AfhXY/Dn4P8AjT4tXklv4Q8N32tGI4muIY9tvDwWHmTMRHHkA43MM4wMnigNjj6KnvbR9PvLi2d4pHhkaNngkWVCQSCVdSVYEg4IJBGCCQQagoGfpl/wSl8WpffDXxp4aIPnadq0d/uJ6rcRBAAPY2zH/gVfdNfkH/wTt+Jy/D39omy066lEen+JrdtKZnbCrMSHhOO5LoIx7ymv17XoKCWLRRRQIQcUbucVR1rWLLw/pN7qepXUVjYWcL3FxczsFSKNFLM7E9AACc+1fmL+0P8A8FIvFni/VLrSvhrKfDHh6NjGNUMSm+uxggsCwIhU5BAUBxgEsMlQDP1H3D1o3A8Zr8Jv+GhPimZPM/4WX4w8zG3d/b93nHpnzK+k/wBm3/go14p8J61Z6N8TLlvEfhyVliOrtGPttmMBQzFQPOUYJbcC5ySGJAUgWP1IoqnpuoW2rafa3tncR3dpcxLNDcQuHSVGAKsrDgggggjsauUCCkpaRvumgD4O/wCCrnjhbTwT4J8IRmNpL+/l1SXDfOiwRmNAR6Mbhjk94+Ohr81q+kf+CgnxIT4hftJazBbSrNY+Hoo9GiZDkF4yWmz7iV5FP+4PTFfN1BSCvbP2a/2pNb/Z31C9gj0y08Q+GNTIOoaPeKBvIGN8b4O1scEEFSDggkAjxqytH1C8t7aN4kkmkWNWuJVhjBJABZ2IVQCeWYgAZJIAJrqfiJ8H/Gvwnuo4fFvhrUNEErFYbieLdbzEKGIjmTMcmAQTtY4zzzQM+27HwH+yn+1o4Ph65Pw08Y3WANOiZLIvIQFRVgbMEgyAdsJVjkk4JJrzb4nf8EyPiR4T82fwnfaf41s1OVjRhZ3ZHfMchKHHtISccDtXx5j8817L8K/2vviv8H47a20TxXc3elQBUXStW/0u2VFBCxoHy0agHpGy9B6UC1PNvF3gfxD4A1P+zvEuh6hoF9gsLfUbV4GZQSCyhgNy5BwRkHHBNYlfoP4X/wCCmHhbxppP9jfFj4dQ3tlKF85rGOO9tZGBBBNtPjABGR87EY4Ga0ZfgX+yb+0RIH8E+LIfCOt3UmyKztrw2zSTPkhRa3QywHICw7VHQHpQHqfnPT7eeW1ffBK8T5yGjYqc/Uc19l/EH/gl38QdB86fwnruleLLZASsMpNjcseyhWLR9O5kHPpXzp46/Z4+JnwzW6k8SeCNa060tVDT3wtWmtEBOATcR7o//HuKBlex+PXxN0u2jt7P4j+LbW3jGEhh1y6RFHoFDgAfQV3OiftxfHLw/beRa/EG9lT+9e2tvdN/31LEzfrXhbHDYPB9KOvNAH0PF/wUC+PcbAnxysgH8LaPY4/SEH9a1rf/AIKO/G+EDfrem3HqZNLhB/8AHQK+YqKBWPqf/h5R8a/+f/RgfX+zU/xqpc/8FGvjhcfc17Trf/rlpcB/9CU18x0Z5A7k4H1oCx9Dyf8ABQL49u5I8ciME52ro9jj8Mwk/rTW/wCCgHx62nPjzj1GkWH/AMYryH4f/C/xb8VdV/s7wh4f1DX7sFRILOEskQYkAyOcLGpwcM5A4PPFfd/7Pf8AwTIhsZrbW/ivdx30i4kTw7p8p8oHggTzDG7HIKx4GQPmYZBAMr9kyH49/tLa9beJPE/j/X9O8AWc4aWS3kFo2pMrcwxCML8uQQzjAHKjLAkFfobpul2mjafbWNhaQ2VnbRLBBbW8YSKKNQAqIgACqAAAAMCigku0xnC8HP4U+szxF4f07xVol9pGr2cV9pt7E0FxbzDKyI3BB/xHI6jBoAdq+maZrWmz6fqlpa39hcL5ctreRLJFIvoyMCCPYjFeE+Nv2J/gT4vnmuLnwlY6TcynPnaTcvZhfUiNGEY/75r4n/ak/wCCf3iX4W3V34g8DW9z4o8H8yyW8YMl9YDPIdAMyoAQQ6gkAHcBjc3yF7EYPcGgZ+lHif8A4J//ALP2nM7y/Eq+0HGSUutbsdqj6NGD+ZNcV/wxf+zkJP8Ak4PTcdSP7b07OPru/pXwbRQGp9sah8Cf2QfCV0ItW+M2tajJnppbrcxfi0FrIP8Ax4VLLq37E3gVUMOleIfHb8HzFF0pH1WR4FP5GviKigdj7tg/bz+EHw4u45fh38DLO3nhQrDf3K21lcjPq8aSsffL5PqK47xh/wAFOvitrySRaNY6F4ajYELLb2rXE6g+8rFDjj+AV8h0UBY9D8eftDfEr4nLPH4l8a6xqVtOoWWy+0mK1YA5GYY9sfXvtrzvaB275/pUtraz31zHb2sElzcSMFjiiQszEnAAA5JPoK+kPhL/AME/vix8TZIri/0pfBWjk5a617MUxAYBgluAZNwGSA4RSB94ZoGfNden/B39mn4h/Ha5UeFPD80unBtsusXeYbKLBAOZCMMRkErGGbHIUivrm1+F/wCy3+yihuPGfiGP4k+LrUEnTVVboeYuMoLVCY4ycggXDkeh4rh/i1/wUw8V63bvpHw40W18E6RGvlRXcirPd+WMhdi48uIbcDaFcgjhulBPoegaL+xx8GP2Y9Ch8S/GzxXb65qIXzItL3GOCRgVBWKBT51yQzAE4C4OWUDJHiX7Rf7b+o/E7Q5PBXgTS18D/DxENuLO1RYp7qEn7riP5Y0I6xpwckMzA4Hzb4i8S6v4t1i41XXNTu9X1O4IMt3fTtNK+OmXYkkAYAGeAOOBX0L+z7+wb49+Ni2+q6ih8HeFZCGXUNQhJnuUIJDQQEgspyp3MVUhsqWIK0D9T5p7/wA6K+qP2pLf4N/BfR5fhn8OdJi8ReJ8qut+LNRkF1JbFWyYITwiykrh2jUBVypJYts+V6BljTdRutH1K0v7Kd7W9tZlnguIzho5FIZWU9iCAQexFfuR+zz8YrL47fCfQfF1o0aXFzD5V9axsD9nu0+WWMgE4G4FlyclGRjjNfhfX05+wt+09/wob4gNo2u3DJ4K16RUu2ZjtsrjgJcYPRQMK+MZXB5KAEJZ+v8ARUFvcR3UKSROskbqGV1IKsCOCD3FT0CPiP8A4Kl/EK78PfCnw54TtHkjXxHfPJcspGHgtgjGMgjoZJIWyCD+796/MCv0z/4KreB7/WPh74N8U2yNLaaJfTW10qIx2Lcqm2RiBgKGhVckjLSKBya/MygaCiiigo/Wb/gmn8Q7zxn+z6dK1C48+fw5qMmnQbmZn+zFEli3Ek5wZJEUDACxqABjn61r46/4JgeCrnw98BdQ1u6hMR17VpZ7ZiwPmW8SrEGwDwfNWYYOCQAcYIJ+xaCArzP9oj4w2fwL+EmveLrlozc20JisLeQj/SLt/lijAJBI3HLAHIRXIBxXol1dRWMEk9xIsUESl3kdgqqoGSSSeAACcn0r8hf24/2oj8fvHiaToc8n/CFaFIyWhDEC9mPD3BHoR8qA8hcnALkAGfN2oahc6tf3V7ezyXN5cytNPPKxZ5HYksxJ5JJJJJ6k1XoooKE/xr6M/Z//AG0PEnwl00+FvEtlF47+H8yiKTRNUxIYYzwViZgRtxj92wKnGAFJJO7+y/F8HPjVotv8M/iLpUHhzxSpK6L4s051tXudzZEExwUaUE4RpFIYYXKsF8zI/aE/YT8ffA9bjVbKJvF/hSMFm1PT4iJbdQMkzw5JQDDfMpZAACWUkCgD3Sb9l34GftaaTca58G/Ea+EvEIXzLjQZgdkTEAkPbsd8Yy4XfEzRAghQxBr5L+Mn7M/xD+BF0/8AwlOgypphbbFrNmTNYynnGJAPlJCkhZArEDOMYrznSNZv/D+qW2paVf3GmajbNvgu7OVopY26ZV1IIOCeQQa+wPhD/wAFKvFegWqaL8SNKt/HOhyL5M10qJFeCM4DBhjy5gFyNrBSxPL9TQLU+NM0mO1foi3wZ/Zi/a1X7R4C19PAHi+5UN/ZaKtu3mFd202jkJJtHX7OwUY+8a8K+LH/AATz+LHw3ae40vT4vG+kJuYXGiEtOFDAKHt2w5Y5BxGJABnJ4zQB5F4B+PnxG+F6wR+F/GesaVbQ58uyW5MlqMnJPkPmMknnJXqa+gPB/wDwU8+Kugxxw6zYaH4liX7009s1tO2P9qJggz/1zr5K1LTbzRr+ey1C0nsbyFiktvcxmN0YcEFSAQQeCCMiq1Az72k/b6+D/wARrx5viN8Eba5nkjEb30MVrqE59g0iRMAO2GyKqQ6t+xD44s5JbnTtX8E3Gc4Zb4vj2ETTxj8hXwpRQKx966b+zN+yP4ytDeaV8ZbrTI+P3eoaxa2hGf8ApncQI9aWl/sI/s/a5JjTfjat/wBttrq+nyt/46D/ACr8+KKBWP1B0X/gmh8GTslk8W+INUTsE1G1VD/3zDn8jXqvg39iX4F+D5oZoPCFhqtzHz5mr3Ml4GPqYpGMZ/75r8aaKA1P6CNH03TND06Cw0qztdPsLZdkVrZxrFFEvXCqoAA5zwK0VYMox0xX5O/sn/sGeIfi5qVn4j8ZwXfhrwWm2eJWBiu9SB5URgjMcZABMjAEggKDksv6p6Hodl4b0Wy0vTLZLOws4lggt4x8qIoAAGeTwOp5PU5oEaNFFFABRRRQA1l3DFeFfGf9i/4X/G+4nvtW0dtI12Y7n1jRWFvcOxIJMgwUkJxgl1LY4BFe70UAfl98Qv8Aglj430WaWXwf4m0nxJaqhdYL5Wsbktk4jUDejYGPmZ0BPYV4tr37Efxw8OqDc/D6/nUjINhNBdn8onYj8RX6b/tD/tbeGP2bL3SrbxJofiC//tKNpILjTLWNoMqcFS8kiDcODtGSAQTjIz87eIv+Cs2iW9wi6H8OtQ1G3IyZNQ1SO1bPoFWOUH8xQPU+MV/Zc+L7Nt/4Vp4n9MnS5QPz24ro9D/Ye+OPiBN9v4AvYExkm+ube1OPpLIp/IV65r3/AAVQ+JN7c3H9keGvDOmWjgiJbiKe5mjyOpcSqrEe6Aexry/Xv28/jl4gglgk8byWUEh+7YWNvAyg54EixhxjPHzZ6ck80D1PQfDX/BMf4j3cMF54n1/w54U07rctJcvcT26+u1UEZPt5oHvWmvwN/ZZ+DuJPG3xSuvH+pxbz/Z+gYEEuOiEQF9rDp80ygn0A4+SvFnxA8UePLgT+JPEeq6/Kp+V9SvZJyPYbicD2GKwKBn2lL+3l4J+FkMtl8FfhBpegrtVV1bWlH2iRcfMsiRku3OMFp2z3HavBfib+1T8VPi4ksHiHxhfPp8gKtp1iwtbYqf4Wjj2hxz1fcfevJ67X4Y/Bbxv8ZNUNj4O8OXmsup2yzxqEghOM/vJWIRcjkAkE9geKBWOK/wAmvSPgv+zz47+PWq/ZPCejPPbRyBLjVLkmKztgSAS8hBBIBztUM5AJCnBFfbvwZ/4Jr+F/A1n/AMJF8W9bt9WNsvnyadbzG306EDcSZpm2tIANp48tQQQd4NXvjB/wUP8AAnwl0pfC/wAJtHs9buLRfIinhi+z6TagE5CKoVpQCOibVIbIc4wQPQ3fhh+yD8Jf2T/DY8Z/EbVbLWdWtAHbUtXQLZ28gyQtvbnJZ+AASGclQVCkkV8+/tQf8FEda+I0d94a+HQuPDfhpz5curOdl/eLjBC4P7lDkjAJcgAkqCyV8wfE74veMPjHrx1jxhrtzrN2oKxLIQsMCnAKxxqAqA4GQoGSMnJ5r179lP8AY08Q/tD6lBq2oifQ/AkMuLjVNoEt1g4MdsCCCxIwZCCqnOQxG0gvU4b9n/8AZv8AFv7RXij+zdAt/s+mQMDqGtXKn7PaIecEjlnPRYwcnqSFBYem/tgeB/hR8EdJ0b4a+DLd9X8aWdwLzXfEVxMWkX92wW3wDtXJcMVUDaETJYkkfQX7Rv7VnhH9mXwe/wAKfg3b2sGt2qG3nurUB4NMJ4cliSZrk85JJ2nliSCtfCvwq+FPiz4/fECPQdAgk1LVbyQ3F1fXTMUhUtl555MEgAnJJyWJAAJIBA8zhqK/Zn4W/sTfC/4f/DVfC+oeHbDxTcXA36hquqWqtPczYILoTkwqASFVCNo5JZizN4p8Wf8Aglr4Z1gzXvw+8QXHhu4IZl0vUwbq1JwAqrJnzY1yCSWMpOeAAMUBc8Z/Y7/bwufhHb2fg3x49xqPg9CI7TUIwZJ9MUnAUgZMkIznAyygEKGGEH6eeGPFGk+NNFtdY0LUbbVtLul3w3dpKJI3GcHBBPOcgjqCCDivyE8bfsBfGrwbNNs8Lr4gtIzgXWiXSTq/uIyVlx9UFX/gb4Z/aY+CPiYXHg/wX4qto5ZFNxpt9psv2C7wRxIrAKM4xvUqwBOGGaAZ+s/jLwjpXj/wzqXh/XLOPUNH1CFoLm2kBw6n0IIIIOCGBBBAIIIBr8ff2rP2SNf/AGbdaF2rtq/gq+uPK07VjgSKxDMIJlGMSAKxBA2uBkYO5V/YLwbqmp614X0y/wBZ0eTw/q1xAj3elyTpObaUgbk8xCVYA5wR1HJAOQPmf/gproX9rfs0td8/8SvWbS749xJD/wC1qAR+TFfSP7Iv7HOq/tG339t39ymm+B7G8Nte3CSD7TcOqq7RRIM4JDrl2AADZAYggfN1frF/wTFsza/s3Sybcfadcupc+uEiT/2T9KBs+qNA0Ow8M6Hp+kaZax2WnWECWtvbxDCxRooVVHsAAPwqLxL4m0rwdot1rGuajbaVpdqu+e6u5RHGg6cknuSAB1JIAySKz/iNqmv6L4H1q98LaQuveI4bZmsNOklWJJ5sYQMzMoCg8n5gSBgHJFfk78c9K/aW+NfiHf4x8GeL7uKKRmt9NsdGn+wWuScCMIpUkAkb2LMQACxxQSdb+2J+3Xd/GRbzwf4HefTvBWTHcXrgxz6oAccjgpCSMhDhmGNwHKD4/r6H8C/sD/GnxxNBu8Lf8I7aSHDXeuTrbhOM5MY3S+3CHrX1h8I/+CXPhHQfKvPH+tXXiq7wCdOsd1nZrlSCrOD5smGIIYNH0GV60FH5kV9Nfsk+CvhZ8bNH1v4aeMY/7C8Z30/2vw/4ljkIctsCm2KkhWAKBgh++HcAqwUn9Bfin+xf8MviN8N28L2fh7T/AAtNADJp+p6TZpHNbTYA3NjBlVsAMrH5h0IYKy/k18WvhH4r+AXj2fw/4hgey1G2YT2t5bsRHcRgnZPC+ASCR14IIIIBBAA3Lfxx+Afiz9n/AMWHRPE1mRFIWax1KEE217GCMtG+ByMjKnDLkZGCCfo/9lv/AIKJav8AD1bHwx8SGuNf8NoRFFrS5e9s1xgBwTmZAcdfnAJwWwqjsv2ff2ovCv7SnhFPhF8cIYLq+nVY9O1q4YILqQZCAv8A8srkAnbIMBwSpwxxJ8+ftS/sd+Jf2c9VkvoBLrvgmeQC11iNPmgycCK4A4RxwA33X4IIJKqC9T7K+LP7GXws/ag8P/8ACafDXVLDRtUvFaWO+0sBtPvH4JWaJcGN85DMoDKSSysQBX55fGD4D+N/gVrR0/xdoktkjOyW+oQ/vLS6AJ5jlAwcgA7ThgCMqDxUXwh+OHjP4HeIBqvhDWZdPZmBuLJjvtbpRn5ZYycMMEgHhhklSDzX6HfB/wDbw+Gnx60RPCfxN06x0DUbpFimh1RVm0q8bAyVdwRHkgkLJwuVAdiCaA2Py2r234X/ALZnxc+E/kQ6b4rn1TTIiMabrX+lwbR0UFjvRfZGWvq/47f8ExdL1hZdZ+FOqLpkrr5g0PUpWltnGAQIZ+WXOMgPuBLfeUDFfB/xG+E/jH4S6wdM8X+Hr3Q7okiM3EeYpcHBMcgykgGRypIoK3Psiw/4KEfDv4pafHp3xl+FFtqRSMIt9p8cd2NxPJWOUq8Kgc5WRmznAp0vwG/ZK+NHmSeDPiM/grUGBjitLq8MUXmHkfurwB5MEgYRwD0Br4JooFY+2fEX/BLLxkrRS+FPG3h7X9PeLeJ75ZbN2b0RUEykHsS4+nevL9T/AOCfnx101pNvg1L2ND/rLXVLRgwHcKZQx+mM+1eI+GfHHiTwVcef4e8QapoU+c+Zpt7Jbtn3KEV6z4c/bi+OHhe38i28e3l3FnJGpW8F22f9+VGb8M0BqZdx+x/8Z7aQo/w51skd44Q4/ME/nmtnSf2FfjnrCb4fANzCvGftd7awHn2eUH8hXpmj/wDBUj4q2KW0d7o3hbUkjIEsjWk8Usg78rMFBPqFx7V6TpP/AAVog86JNT+GUkUOMSz2uthznHJWNoB37FvxNAanCeBP+CWfxA1yaCTxT4j0Xw1ZyRlmS1El9dRv2QoBGmOuSJTjjAPb69+DP7Cfwu+DdxBqEemy+JtchO5dR1wrMY24OY4wAiYIyDtLD+9V39nv9sTw3+0hrl7pvhzw14ks/sMAmub6/t4VtY8kBULpKx3tyQMZIVj2Ne+5FAhFXaMU6iigQUUUUAFFFFABRRRQBzXjv4eeHPid4cudC8VaRb61pNwMPbXK5wcEB0YYZGGThlIYZ4Ir4J+Ln/BLG7iuJ734beJI57fJK6Tr+VkUAdEuEUhiTkAMq4GMsTk1+jdFAH4heMP2RfjH4HkK6j8PtanAOPN0uD7cmB33QFgAffHXHWuEm+Gvi63uPIl8La1HPnHlvp0obPpgrmv33K7q474gfFzwV8LbMXHizxPpmgqyNJHHe3KrLKoIBMced8mCRwoJoHc/FzQf2cfip4muEi074d+JZi/SSTTJYovxd1Cj8SK9u8A/8Ez/AIs+J5I3186V4PtCRu+13IuZ9p6lUh3KSOuGdfqO30948/4KefDDw40sXhzT9X8WXC/clihFpbNj1eQhx9fLNfOfxB/4KgfErxIJYfDOlaR4QgbGyYIb26Qg84eQCMg9OYsjJ5oDU+i/A/8AwT7+Dfwa07/hIPHeqnxI1oFeW6124Sy06JgxIbywRwQQCsjup54GcVifFH/gov8ADv4W6T/wj3wt0OLXpbZDFbvBB9i0u14IG1QA0gUgfKqqrA8OOtfnd47+Jniz4oamb/xZ4j1LX7kMzIb64Z0i3HJWNPuxrnoqgAdgK5n7tAWPTfjJ+0f8QPjvfvL4r1+aew8wvDpNr+5soPmJAWIcEqGIDOWcjALHFeaKpkYKoLuSAABkkmvTvgv+zd4++PWoCDwrozvYLJ5c+r3eYrGAjBIaTByQCCVQM2CDjHNfVOm/8KO/YPUzzXC/FH4uwqyeXblfI0+XJBGTuWAgjBJ3zDnAVWIoKML9nH9g+3g0Y/EH43zL4a8LWkYuE0i8lFu7rkYa6ckGJDkARgh2JGSuAGT9pr/goA+sad/whPwfjbw54Yt0+zSaxBF5E00YG1Y7ZAAYIgBwQA5GAAgBDfPHx2/aU8c/tC6sZ/E+peXpcbh7XRbImOztyAQCEydzYJ+dyzckAgYAz/gb8CfFH7QXjSLw/wCGrbKLte91CUEQWURJG9yO5wQFHLEEAcEgJ82Vvgz8GfE/x48cW/hrwzbedcyYkubuQEQ2kWQGlkYDgDsBkkkAAkgV+xn7Pf7Pfhr9nXwTHoegxme8mxJqOqTIBPezAH5mx0UZIVASFGerFmax8B/gF4Y/Z98Fw6D4ety0rESXupTAGe9lAxvc9gMnao4UE45JJ9NoAKKxvFfirSfBPh+/1zXdQt9L0qxj824u7pwiRrkAZPckkAAckkAAk4r88vjx/wAFPtXvru50r4W6dHplkhKDX9UhElxIQeGihOUQcHBkDEgjKqeKBH6S7h60m4eo/Ovwu8QftJfFfxPfXNzqHxG8TO9w5keKHVJYIQT/AHYo2VFHoFUAdgK7v4MfHj9omLULvUPBmr+LvGUVgsf221min1i3SMsSqujB/LDbGGVKsQGwRgkA7H7Lr0r5y/4KFDd+yV41Po9jjjv9ugFZ37Jv7bWi/tDEaBq1vD4e8bxRmT7ErnyL5VGXa3LHORgkxklgOQWAYjT/AOCg3zfsk+ODno1h/wCl1vQI/HCv2B/4J0WX2X9lXw3JgD7RdXsvHtcSJ/7JX4/V+xv/AAT5wv7JPgjPGWvj/wCT1wKBs+jqTcPWvl39qn9uTw/+z7JLoOkQx+JfGxTcbIPi3ssgFTcOOckEERrhiMElQVJ+Dfjj8fv2iJtajk8a6r4p8Fi6EhtdPt4ptJgaMkEqiqFMoXcBly7AEAk55AsfspuHrS1+Fnh39pL4q+Fby2udO+IniWM28nmJDPqcs8BP+1DIWRh6hlIPpX1l8A/+CnmoWt3a6T8VbCO7s2wn/CRaZDslj/2poFG1h3JjCkAcIxoCx+kNeW/tBfs++Gv2iPBEmha/GYbqHdJp2qwqDPYzEY3L/eU4AZCcMAOhCsvfeH/Eem+KtHs9V0i9t9S068jE1vdW0geORD0II6/0PFalAj8HfjP8GfEnwJ8cXfhnxNaeVcR/vLe6jBMN1CSQksZIGVODkHBBBBAIIr6Y/Zh/bzOg6T/wgfxfjbxL4RnX7NHqlzF9olt4mG0xXCEEzxY7kFwCR842qv338ffgB4Y/aG8EyaF4hgKXEeZLDUoQPPspSAN6nupwNyk4YAdCAR+Ofxu+B3ij4BeNp/DviW229XtL6IHyLyPOBJG2Oeoyp5UkAgZGQe59N/tE/sExSaN/wn3wSnXxN4XukNwdGtZxcOi5J3WrgkyoMEbCS4IwCxJC/EroY5DG4KSKSpUjBBHUEdcj0r1b4D/tN+Of2etWE3hvUDPpEsm+70O8Je0nJwC2zIKPgD51IPygHIBB+rr6L4G/t8Ria3nT4afFyZVUpMF23kgxgH7qXPUgEbZcKMgqoFA9T5j+B/7XnxI+AvlWui6v/aWhKedE1YNPagc/c5DRckn5GUE4JDAYr7p+Hv7fXwf+OWlDQPiBpkHhua6wstjr0SXemynJx+9K7RjgkyKgB6E4zXwB8bP2ZvH/AMAb508U6O39lmTZBrVjmaymJ6YkABUnBwrhWOCcEc15Z0NAH6lfED/gm/8ACv4mWiaz4E1efwsbpRJFJp8ov9OkBJJdUZt3OQBtlCgAALXzD46/4Jr/ABf8LM0mjQaX4vtsnDaddiKUKOhKTbBn2Ut+NeCfDn4xeNfhHfC78H+JtR0J9wkeG3lJglIBA8yFspJgE4DqQDyOa+r/AIa/8FTvGGiRw2njTwxp/iSFFVTe6e5srg44Z2XDIxPXCrGM8cZ4Bao+Ytc/Z3+KPhu4ki1D4eeJoCnBkXSpnj/B1UqfqCa5+H4b+Lbm4EEXhbWpZycCNNPlLZ+gXNfqj4J/4KO/BnxXGBqGpaj4WuDj91q1izAk9QHh8xce7EV7r4N+LHgf4hyeT4Z8XaJr84i89rfT9QimlWMEAsyKxZQCwBJAwSAetAXZ+PHgv9j/AOMnjuQDT/h/q9rGTgzarELFAPUGcrkf7oJ+pr6j+Ev/AASvuDcQXvxI8SosIIZtK0AEsw4OHnkUYweCFQ5GcMODX6KgAdKWgLs5jwD8OPDXwu8N2+g+FdHttE0mD7tvbp95sAFnY5Z2IAy7Escck109FFAgooooAKKKKACiiigAooooAKKKKACvG/j5+yv4E/aIs4D4jsZrbV7eIw22sae4iuokJzsJIKugJJCsDgsxXBYk+yUUAfmZ4x/4JS+LbOZm8LeM9I1SHOQmrQyWjgdhlBKCR+GfbpXGN/wTF+MiybRL4bYf3xqL4/WLP6V+s1UdWmvINLu5NPt4bu+SNmgt7iYwxyOB8qs4VioJwCQrY9D0oGfmX4X/AOCVnj68uh/wkPizQNHtu7WKzXcg9fkKRr/49XT618Jf2Yv2SJt3jHUrj4leMrbDDRdyShZBg/PboQkYIKkrcM2QcgN0rjP2pfjh+03d3V9p+v6Bq/gDw8hCsmhQOYHBGQHvoywkOOCFcKeQVBBA+SdC8G6/4mvkstH0PUtWvHOFt7G0kmkJ9lUEnp6UD1PffjR+3d46+JWnnw/4bji+Hng6OIW0Ol6I2yUwgABHmUKQoAxtQIuDggivms8Ak/d5P9TX0D8Of2D/AIzfEZopB4Xbw1ZOWU3fiKT7JsI7GEgzDPYiMg+uOa+0fgn/AME1PA/gGa31PxndP441WMh1tpI/JsEIwRmLJMmCOd7FT3WgNj4g/Zv/AGRPGX7RWox3FpC2ieE42xca9dxHyjg4KQrwZXGCCAQqkYZlJAP62fB34M+F/gd4MtfDXhawFrZQnfLPIQ091KQA0srgDcxwOwAAAAAAA7GysbfTbOC0tLeK1tYEWKGGFAiRoowqqowAAAAAOBxirdAgprttUmnV4x+2F4+uPhv+zd441izdo71rMWVu6nDI9xIsO4HsVEhYH/ZoEfnR+3F+1Ld/HTx5PoOjXjjwNos7R2qRv8l9MuVa5YA8jORHnOF5wCzCvmKkUbRivtj9gL9kPwz8Z9H1Xxr42gbU9Jtbw6fZaWszxJJIqK7ySFSGIHmIFAYDIbIIABCtj4ozXW+A/ix4u+GNvrcHhbXbrRotatDZagtvtImiOeOQdrDLAOuGUM2CMnP7GXv7IXwavtNFlJ8N9AWHbtLQ23lSf9/FIfPvmvMPEv8AwTP+DevXJls4dd8PIf8Aljpmo7k/8jpIf1oFc/Kzwf4s1HwD4q0jxHo9w1pqel3KXdvIp4DKQcEdCCAQQeCCQcgmv1l/bc1yDxR+xH4l1m2DLbajbaXeRK3ULJeWzAH3wRUngX/gnj8GvBN3FczaJd+J542DI2vXZmRSDnmNAiMD3DKR7cmrH7e1jb6b+x740tLO3jtLWBNOihggQJHGi31sAqqMAAAAADoAAKA3Px3r9Uv2d/GuofDj/gnBB4m0qPzNS03TNVuLbK7gsgvbkK5BHIUkMQeoUivysbpX7M/sR6RDL+yL4FsbmCO4t7izuRLDMoZJEkuZiysCMEEMQQeoJFA2fjfqWpXetahc6hf3M17fXUrT3FzO5d5pGJZ3dicliSSSckkkmuk+IPxX8XfFSbS5fFuvXWuy6ZaLZWj3RBKRLzyQBuYnlnbLMQCScDH6a+Kv+CZHwj8Q6tNe2c3iDw9HI277Hpt5GYFJ67RNHIwHtuwOgGMAXPDv/BNH4MaI6teWut6+B1XUdSKhvr5Cxn9aBXPyR3c4pf8APNftNb/sRfBC2tTAnw908owwWknndvwcyFh+Br4X/b4/ZK0X4DzaL4o8HQz23hvVZmtJ7GWRpVtLgLuQI7EsVdRIQGJIKHkggAHcrfsC/tRXfwn8eWngnXbzPgzXbgQo0z4Gn3bkBJFJ4COcK4OAMhsjad36yqwbpX88uSvI65yMV+5/7Nnj2X4nfAjwT4luZTPeXmmxi5lY5Lzx5ilY/V0c/jQJnplcB8Zfgr4X+Ongu68OeKLH7TbSHzILiMhZ7WUAgSROQdrDPoQQSCCCQe/ooEfix+0d+yD41/Z31CW5u4W1vwmWxBr9nETEAWwqzLyYXJIGCSpJAVmIIHhWQ2R+BH61/QleWNtqNrPbXMEVzazo0csMqBkkVhgqwPBBBIIPWvkL42/8E1fA/wAQLi41Pwddt4H1aQl2t4o/OsHYkk4iJBjzkD5CFAHCUDufIfwb/b08e/Dmx/sLxMsfxD8JyRm3m07XGLzeUQQyLMQxIIOCsgcYAAAFewab8OP2Xf2rpgfC+pz/AAs8Y3TADSGZYY5JWYAKkLkxyZJwqQspxyVHSvB/iN+wl8Zfhy0sjeFn8S2CsqLeeHX+2hyQTxCAJsDBBJjABHXoT4rrXhHXPDt89lq+i6hpl5GcNbXtrJDIp5HKsAQevUUBofYPib/glb4/s7hv+Ee8WeH9Zteoa9E1nIfT5Aki/wDj1cm3/BND40rP5f2fQ2TOPNGpDb9eVz+lW/2XPiN+0/pc+nWXgnSta8T+HmG2K31+3ZtNVVUDatzKVEQAGAiyAZPCk8H9VtImvJtLs31GCK21BolNzDbyGSOOTHzKrkKWUHIBKgkc4HSgNT80PB3/AASr8dX94v8Awk3ivQ9Gs8jJ08S3kx9RtZY1Hsdx+nr9x/AH9mnwb+zroM1h4btJZb26wb3Vbxw9zckcgEgAKozgKoA4ycnJPrdFAgooooAKKKKACiiigAooooAKKKKACiiigAooooAKKKKACk60tFACbR6fpRtHoKWigBNo9BRS0UAFFFFABXzL/wAFGLWSf9lXxJImdkN1ZSSY9DcRqP1YV9NVw3xv+Hy/FX4SeLPCZCeZqunywQNIcKs+MxMfYSBD+FAH4O1+qn/BLnXIdQ+AWq6cskZudP1ycPGp+YJJFEyMR6E7wD/skdq/LC8s7jT7ue1u4nguoJGilikBDIykgqQeQQQQQfSvpv8A4J//ALQFn8Ffi1LpmuXa2fhrxMkdpcXEpwlvcqSYJXPQLlnQk4AEm4kBTQV0P17opF+6KWgkK+df+Cgv/Jo/jrjvYf8Apfb19FV88f8ABQKMt+yP4829QLE/gL+3J/TNAH411+3X7INr9j/Zl+G8eMbtIik/76y39a/EWv3K/ZdTy/2cfhmP+pesT+cKn+tA2eo0UUUCCvjn/gqRdQQ/s9aVFIR50viG38pc85EFwSQO4xkH0yPavrvUL+DS7Sa7u547a0gjaWa4ncIkaKMszMeAAASSeAAc1+QH7cP7TEP7QXxFgtNDkZvCGgB4LGRhg3cjEeZcEHoDtAUHJ2rngsQAaPm1ulfsx+wHZy2P7JXgNJwVZlvJVB/utezsv5gg/jX46aLo174j1iw0nTbd7vUb64jtba3jGWlkdgqKB6kkAfWv3n+GPg2D4dfDvw34Xt2EkOj6fBYiRRjzDGgUvj1Ygk+5NAM6iiiigQUUUUAN2j0H5Uu0egpaKAG7V9B+VLS0UAFFFFABRRRQAUUUUAFFFFABRRRQAUUUUAFFFFABRRRQAUUUUAFFFFABRRRQAUUUUAFFFFABTWG5cdKdRQB+V/8AwUc/Zxm8B/EB/iLolox8OeIZc6hs+7a35BLkgAYWUDeCScv5mSAVB+M2+YdffIr+gLxd4T0jx14a1HQNdsIdU0jUIjDcWs4O11PuCCCCAQwIIIBBBANfk1+1L+w54o+A91d61oaXHiXwNuZ1vkTdcWS9QtwoGMAceYoCnGSFJAoGdr+yn/wUK1D4X2Nl4T+IMVzrnhqHbFaarCd93YR4wEYE/vol4wMhlGQNwCqP0g+H3xO8LfFTRF1jwnrtnrmntjMlrIC0ZIyFkQ/NG2P4WAI9K/A0c1reF/FmueCdWTVPD2sX+iaigKrdafctBLg9RuUg4I4I6EdaBn9A1eF/tuWJ1L9lf4hxKNxWxjmx/wBc545CfyX9K+G/hj/wU6+JHhJY7bxZp2neN7NSSZnAsrsk4wPMjUx4GCeYixJ5avoO/wD27fhD8fPhv4j8IazqF/4FvNa06awEurWhlhjkkjKhg8RYEKSDlgucdsigVj8ua/dL9mqPy/2d/hiP+pZ04/nbRn+tfl94C/YO8d+PZLq7tNb8LyeHLUky63Yaol/EygZJSODc5YjkKwUnocHivqm+/wCChHw1+B/gXRPB3hqDVPHl/oGm2+mLcLbnT7Z2gjWIlzKC6E7ScBGA6ZPWgNz7gryj4z/tOfD74EWbv4p1uNdQ274tHsyJr2bgkYjBG0HHDOVXn71fmt8V/wDgoZ8WfiSJrTTr+HwVpblgINCBS4ZSwK77hiXDADGYzGCCcjnFfNNzcTXlxJcXEslxPIxaSWVyzMx6kk8kk8knvQFj6I/ac/bY8W/tCNcaPaBvDXgreCulQSFpbkDGGuJBjfyCwQAKDjIYqGPznRX1x+yv+wL4j+LV5ZeIPG9rdeG/BYKyCGRTHeaiM5ARSMxxkcmRgCQRtBzuAVsdd/wTX/Zvm8Q+KP8Ahamu2hGkaWzQ6NHNHxcXRBV5xnqsQJAOOXbIIMZB/TQVm+H9A0/wrotjpGk2cWn6bZRLBb2sChUjRRgAAew+tadBAUUUUAFFFFABRRRQAUUUUAFFFFABRRRQAUUUUAFFFFABRRRQAUUUUAFFFFABRRRQAUUUUAFFFFABRRRQAUUUUAFFFFABRRRQAUySMSLhhkelPooA+U/jj/wTv+HHxUln1LQIz4E12Q5aXS4Q1nIcAZe2yFHAP+rKZLEncTXw58U/2Bfi/wDDRpp7fRF8W6YnIuvD5M78kAAwECXOOTtUgDPOBmv0a/au/ag0r9mrwOLvZHqPijUA8elaa5IVnAGZZcEERpkEgEFiQoxksv5CfEL4reLPit4ofxB4p1y71XU92YpJHIW3GchYkGFjUHkBQBnnqSaB6nN3ljcabeTWt3by2t1C5jlgnQo6MDgqwIBBB4IIyKgr1Ox/aU8afZYbPxI+n/EHT4ldY7XxlZLqTRhgAdlw37+PoMCORQDzivcfgh+zn4Y/ags5btfh34i+GlmsBaPxHpt75+juw3AkR3f7xhlGBEUr7TgHaCSAo+SNF1zU/DepQ6jpGo3mlahCwaK7sZ2hmjPqrqQQfcEV6fb/ALSuv6vbrZ+OdH0P4k2QiW3EniKyBv0jV92Ev4ilwGOSMtIwAOMEcVr+If2a9HmvryDwN8WvBni8wOIltru9Gk3Mzk4Cxi4IjkzkYKynP4ivNfH3wr8X/Cy+S08W+HNR0CR2ZYnvIGWKYrjcY5MFJAMjJQkcjnkUAd//AGD8HviYcaHrF/8ACvXZmJXT/ETG/wBILE4VUu40EsKjkkyowAxlu9emfDv/AIJt/EXxtcW9zd6x4f0zw9MBImrWt6L5Z4z0eFY+HBHI3MoPrXyX1r1j4B/tNeNv2eNaSbw9ftcaNJL5l5oV05a1uc4DHb/A5AGHXB+UA5AKkA/Tr4F/sM/DX4JvbagunnxP4khCsNW1hVkMbgqd0MWNkZDLlWwXGSN5FfQ6qFzXnPwH+Ofh79oDwDbeJ9AkKKW8m7sZWHm2k4ALRvjrwQQRwQQeDkD0iggKKKKACiiigAooooAKKKKACiiigAooooAKKKKACiiigAooooAKKKKACiiigAooooAKKKKACiiigAooooAKKKKACiiigAooooAKKKKACiiigD8U/wBtP4h3vxG/aU8aTXRdbfSL2TRLSBiCIord2jOMAcM4kkweQZCM15J4V8Nah408TaV4f0qIXGqapdRWVrGzBQ0kjBUBJ4AyRkkgAck16X+1z4Pv/BP7SXxCtNQTa93q8+pwuqkK8Ny5mQgkc4Em0kcblYdjXG/Cb4laj8H/AIjaH4x0q3tbq/0qYyxwXkZeJwysjAgEEEq5wQQQcEcigs/VT4C/sG/Dv4QWNndavptv4w8TqoaXUNTjEsMb8EiGFsooBHDEF++4ZwPcviZO9h8N/FdxBxLDpN26EDuIWI/UCvBvg3/wUJ+FfxNgittW1H/hCdbbhrTWnC25OMkpdcRlR0BcoxPAXpXvHjWa31r4deIDbSpcW91pdyI5YnDK4aJgCCCcg56igg/AzaB+efrX776foGna94FsNL1TT7XU9PnsYY5rO8hWaGVdinDIwIIyAcEdq/Aj+Gv6C/D6+XoOnA9raMf+OigbPh39pz/gm/pGsafe+IvhXD/ZWrxK0snh5pCba6xkkQljmNzzhSSh4ACDmvzZlikt5ZIpUaKWNtro4IYEHBBB5BB4weRX7V/HP9rj4c/A3Srs6nrltqmvRAiLQdOlWa6eTghXAJEI5B3SYGAcBjhT+N3jrxdd+P8Axtr3ie9hht7zWL6bUJobddsaPK5dgo64BOMkknqSSSSAj6L/AOCcfxOvPA/7Qll4fE2NI8UQSWVxCz4USxxtJC4HdgylB7SnqcCv10r8Wf2H/C8/ir9qLwLDEkhjs7ptQmkjUkIsMbSAsewLBFye7AdSK/aagGFFFFAgooooAKKKKACiiigAooooAKKKKACiiigAooooAKKKKACiiigAooooAKKKKACiiigAooooAKKKKACiiigAooooAKKKKACiiigAooooA+Zf2zv2R7f9orw7b6lo7QWPjfS0KWk8vyx3UJJJgkYAkcksrYO0kjGGJH5NeNPA3iD4c+IrnQvE2kXWi6tbHEltdJg4yQGU9GU4yGUkEcgkc1+/9fNX7cHjz4ZeA/hrC3j/AMM2fjK8vHMWmaNI4hnkbjzJEmALwqoIJdeclR1NAz8ea6/wH8X/ABt8MZS/hTxRqWiIx3Pb28xMEh/24TlHz6MpBrvpvCPwW+Ir+Z4a8W6l8N9UkAxpPi63N3YGRmJKx3sALJGoOAZYiTgEtycUte/ZP+JWk6a2q6ZokfjHQ9xEereE7mPU4JAOpAhJdRgg/MoODyBg4Cjc8FftLeGLXU47nxz8GvB3i1lHzXFjbDTJnYkEs6RgwN34ES5PUjk16/8AGz4waZ+1NEw8IfGW+8GgxiJfA/itRplpIFUk7buAmJtx2hUmJOSSWUAAfFN1az2NzLb3MMlvcRMVkhlUq6kdQQeQR6GoqBWOn8dfDDxV8Mb+Oz8T6FdaS8oLQyyKGgnX+9FKpKSKf7yMQfWsDT9Pu9WvreysLaa9vbiQRQ29vGXkkYnAVVAJJJIAABJJru/hh8efFnwpjeysLiDV/DszE3XhvW4Rd6bcgkEh4WyATjG5drY4zjg/p3+yD4q+DHxW0ubxH4E8GaJ4T8VWqCPUbGG0iW5tS3XY4UFomIIDKADjBCkYAGxk/sHfsoz/AAJ8L3XiPxLEqeNNaiVHhBB+wW2QwhyCcuxAZyDjIUD7pJ+s6KKCQooooAKKKKACiiigAooooAKKKKACiiigAooooAKKKKACiiigAooooAKKKKACiiigAooooAKKKKACiiigAooooAKKKKACiiigAooooAKKKKAKuoX0Gl2NxeXU0dta28bSyzTMFSNFBLMxPAAAJJPpX4dftF/GvUPj58VtY8U3bSJZM5t9NtX4+z2ik+WuMkBiCWbBILOxHGAP2B/acNx/wzr8TPs23zP+Ec1DduOBs+zvv59du7HvivwyoGjrfhV8K/EXxn8caf4U8MWgutTuySWkJWKCNRl5ZHwdqqMZOCSSAAWIB/Sb9nz/AIJ36b8I9Vtde1jxprd/rceGa30K4k022OUIMbujebIoJyCGjBwAVIJB+P8A9hL46eEPgP8AFTUdT8XrdQW2pWH9nxajbxmVbXMqSMZEHzFTsXJUMQQOCCSP1T8I/GTwL4+aJPDvjDQ9ZmlUOlvY38Us20jIzGG3A+xAI6EZoDU/NzXf21Na+LvxM0rw54t8AeBNX0aTV1sG+16TJNcJC8ojJSRpSVcKThlAGecY4r374uf8Ev8AwP4ihmu/AWpXnhDUQuI7K5ka7sWwDwSxMqlmwS29gBnCngD5a8HfsefGS7+KWnayPAt7BpkWtx3Uk91NBAREs4YttkdWI2gnABJ7A1+ifjv9sf4P/D63d9Q8d6XfXAUlbXR5ft0jEZ+UiHcFJP8AeKj1IHNAeh+PnxQ+FviT4OeNL7wv4qsDYapakEFTuimjIyskbj7yMOhHIIIIBBA1/gD8YNQ+BfxW0PxZZPKbe3lEd/bRf8vFoxAljxkAkryuTgMqnHFdH+1p+0BF+0f8Wm8T2emvpemWtlHptlFMQZmhSSSQPJgkBmaVuASAABkkEnxqON5ZEjjRndiFVVBJJPAAHcn0oKP6Fo5FlRXRgysAQynIIPfNSVg+BNDn8MeCfD+j3M32i50/T7e0lm672jjVS2fcgn8a3qCAooooAKKKKACiiigAooooAKKKKACiiigAooooAKKKKACiiigAooooAKKKKACiiigAooooAKKKKACiiigAooooAKKKKACiiigAooooAKKKKAK91aw31rLb3EST28qFJIpFDI6kEEEHqCCeDX49ftcfsg67+z/4jvtW0uzn1HwBcSmS11CNWcWQZsCC4PJUgkKrE4fjB3EqP2NqreWNvqVrPa3cEdzbToY5YZVDI6kEFWB4IIJBB6jigD+e6kxnB7jpX25+2J4P+AXw5+L/APwj974Q8QaDNPZR38174Su4REGkdxtFrMpQABAcIyDkAAYyfEPDvwj+GHxE1qDS/DXxTvNK1S/uY7TT9P8AFHh2SHzpZHCopmt5ZlGSQCzBQM84HNBZxngf45/EP4apax+GPGet6Ra27mSOxhvZDa7j1JgJMbZ7gqQcV0V18VvDvxV1QyfEvQ44NTuWJl8W+GYEtrwyMSTJcWoxBcZJySqxOcZLk4FaHxC/ZJ8ZeA11k22p+GvGB0SJp9Wg8M6vHdXOnorbWaa3IWYAHJJCEKASSACR4pQB1vxM+HF38NdctrZ7+11nStQtVv8AS9XsWJgvrViQsig4ZSGVlZGAZWRgRxk/Xf7Cv7Fet6r4n0r4j+ONOm0vR9PkW80nTbpCk93MpzHK6HBWJSAwBwXIU4KnLX/+CYPirTvEmr6v4N17TrTVbnRIzrPh+4vLdJZNPDOkd0sLsC0YZjA2FIGd56kk/pEqheQMUEjqKKKBBRRRQAUUUUAFFFFABRRRQAUUUUAFFFFABRRRQAUUUUAFFFFABRRRQAUUUUAFFFFABRRRQAUUUUAFFFFABRRRQAUUUUAFFFFABRRRQAUUUUAFFFFAH5M/8FOdNmsv2kYZ5AfKvNDtpYj2IDyoR+BQ8e/vXybBNJazxzQu0UsbB0kQ4ZSDkEEcggjOa/XP9vL4GeEPil4F07Vdb8Sad4O1zTpxa6Zqupvst5nmYAW8pAJ2lgG3AHywGcgqGB/MT4nfA7xz8HrsReK/Dt3p1vIQINQVRLaTggEGOZSUbIIOAcjPIBoKR7r8E/iF8HvFnxBi8YeMNV1n4cfEUmSQ6jZhJtFu7p12GaSMRl4zIZHaSMkREBiGUNtHiHxQ+Bfij4UxxXt7Hbaz4aun2WXibRJ1u9Nu+uAsy5Ct8rfIwVuCQCME+fV1PgP4ma78Obq4bTJ0n068UR6ho98vnWN/GDzHNCThh1wRhlJypUgEAz6U/wCCX+j3l9+0Jf38QYWljodwZ2HQ75IlRSfUnJAP90+lfq6v3RXy5+wL4V+HNr8NtU8WfD6G8tR4huh/aNhf3Ink0+aJcfZQwAJRfMZ1ZhuZZVLcnA+pKCWFFFFAgooooAKKKKACiiigAooooAKKKKACiiigAooooAKKKKACiiigAooooAKKKKACiiigAooooAKKKKACiiigAooooAKKKKACiiigAooooAKKKKACiiigD8n/APgpT8XL3xh8bD4MinZdF8LwxqIQcLJdSosjyHGCSFZEAOcbWxjcc+IfDn9ov4kfDWxOj6B4juJNGmHlHRb+NL2yYEglRDMGVcnqVAJz19fYf+CkHws1DwZ8fbnxOYmOj+KIo7mCbHyrNFGkUsRPqCqv9JBjocfLWn3rabqFtdood7eVZQrdCVIIB+uKC+h9g/Fz4U/DTxl4zPw8sNN/4Rf44Q2okuF8P2oTw7e3htxObVEaZniYLiMMoVS5JK8gD42r638I3k2pftUeLfjNc2F1ZeE9Htbjxes19GYhIk0TLZRqxG0tJMyoADyY5ADlTj5I3biTnOSSSaAPuP8A4JU+Nrqx+Jni7wmZCbDUNLGohDyBNDKiAj0yszZ9do9BX6b1+bf/AASp+Gd7P4o8WeP5oymnQWn9i2zsvEszuksmD/sKkYJ7+aMdDX6S0EsKKKKBBRRRQAUUUUAFFFFABRRRQAUUUUAFFFFABRRRQAUUUUAFFFFABRRRQAUUUUAFFFFABRRRQAUUUUAFFFFABRRRQAUUUUAFFFFABRRRQAUUUUAFFFFAHD/F/wCEPhv43eB77wt4otPtVhcfPHMh2zWswzsmibB2uuTzjBBKsCrMD+QH7R37LPjD9nHXjFq8Laj4duJSljr1tGRBNwSFcZJjlwCdhPO1iCwBNftvXJ/FDw9e+KvAevaVp1lpOoX93aPDb2+uxl7JpCCFMyhWLKDgkYOcY4zkAz8uvCvi/VPjZ+xfqvw20qWV/Efgm+XWvsMOS+paTmQuoAPzGGWbeVIACrHgFhxB+z1/wT/8efFrULa+8UWF14K8KBsyy30Xl3s6gnKwwsMgnGN0gCgHID4xXfX3wg8NeE/2sYdA+Cuv3Xhn4k6GwuF0bV42k0m7kEAlmgguVZpFUxNIpWVcEBgJBkA/pTolzc32j2VzeWT6beTQo89m8iyNA5ALRllJVipJGQSDjIOKAuZ/gXwPovw38J6Z4c8PWEem6Pp8Iht7aIcAZJLE9SzMSzMcliSSSTXQ0UUCCiiigAooooAKKKKACiiigAooooAKKKKACiiigAooooAKKKKACiiigAooooAKKKKACiiigAooooAKKKKACiiigAooooAKKKKACiiigAooooAKKKKACiiigApG6UtFAHxH4R8DQXP/AAVE8YahIhi+w6AuqwBRgMzW9tbMfx8yQ/UV9t15HY/DWZf2q9X8eeU8NmPB9ppCSbflnme8nkk59UWGEH2kWvXaACiiigAooooAKKKKACiiigAooooAKKKKACiiigAooooAKKKKACiiigAooooAKKKKACiiigAooooAKKKKACiivgb9qj9vL4gfAv43a54O0HSPDd3pdlFbPHNqNrcPMTJAkhyUnVTgsQMKOMZz1oA++aK/K3/h6h8V8H/invBvTtZXf/yVX6Bfs1/FW4+NvwT8MeNLy2hsr3UopPtEFuCIlljleJygJJCkxkgEk4IyTQB6hRXxr+2v+2l4j/Z18daD4b8K6ZpN9d3OnnUL2TVoZZFCtIyRBPLlTBzHKWyDkFMYwa+d/wDh6h8WP+he8G/+AV3/APJVAz9UqK8A/Yu+PXiD9or4W6h4m8SWem2V/b6vNYJHpUUkcXlrFC4JEjud2ZG7gYA46mvlP4qf8FJvib4G+KPjHw5YaH4TlsdH1m80+CS4tLppWjineNS5FwAWIUEkAAnOAOlAj9K6K/Kz/h6h8WP+hf8ABv8A4BXf/wAlUv8Aw9Q+K/8A0L3g3/wCu/8A5KoHZn6pUV+ZPgX/AIKZfFDxT428PaNdaD4RjttR1G3s5Xis7oOEklVWKk3JAIBOCQRnHB6V9bftmfHjxB+zv8K7DxN4btdNvb+fVorBotUikki8t4pnJAjdDuzGMHOME8egB9AUV+S19/wU0+Ml4SYh4escnP7jTmI/8fkam6X/AMFMvjLYTiSc+H9TXn93dacVX843U/rQFmfrXRX58/CH/gqhb3t9b2HxI8MR6ckjYbWdCZ2ijywA327lnCgZJZZGJxwhzX3n4f17T/FGj2mq6Vdw6hp13GJre6t3DxyoeQykdQRQI06K+V/25P2pPFX7NMPgx/C9ho9+dZa8Fx/a0Msm3yhDt2eXImM+a2c5zgYxzn5g0f8A4KifFTUdWsrSTQPB4jnnSJmWyugcMwBIzcnnB9KAP1Hopo+Va8K/ae/a08Mfs06Tbx3sTa34lvk8yy0S3lEbsgODLI2D5ceQQDgliCADhioB7vRX46+Lv+Chfxt8UX0k1t4itvDls4GLHSbCEImBjh5Q8nJ5OXIz0AHFafw//wCCj3xg8I6lDJrmoWfjLTAVWWz1C0jgcoGBbZLCqkORkBmDgZyVOAKB2P13oryT9nn9pLwt+0d4TOraE7Wmo221dQ0e4YGe0cg4yR95Dg7XHBxggMCof+1F8UtV+CvwN8S+NNEt7O61TTPsvkw6hG7wN5l1FE24I6scLISMMMEDryCCPWKK/Kw/8FUPiwwx/wAI/wCDR/25Xf8A8lV+h/wB+Id18Wvgz4U8W30Vvb32q2SzXEVqGWJZASrhAxJAypxkk+5oA9Eor8zfiF/wUu+J/hHx/wCJdDs9C8JyWml6pc2ULz2d0XKRysiliLgAkhRkgAZzgDpXqn7Hv7eWu/HL4nT+EPGmn6LplxdWrS6XNpUU0XmSx5aSJhJJJklAWBBXHlsDksMA7H29RSV+Y3jP/gpt8UPDnjLX9ItNB8IvbWGoXFrE01ndFyscjKCxFyASQBnAAz2HSgR+nVFfMv7Ef7THij9pTw/4ov8AxNYaTYy6XdQwQjSYZY1ZXRmJbzJH5yB0xX0zQAtFfEX7ZH7dHif4B/FK08KeEdM0PUfLsI7m+k1aGaVo5ZGbbGvlyoBhArHIOd45FeEN/wAFUPiuevh/wbjIziyu8/8ApVQOx+qlFc38OvGln8RvAfh/xPYfLaavYw3saE5Kb0BKE+qklT7g10lAgooooAKKKKACiiigAooooAKKKKACiiigAooooAK/Hb/goh/ydh4s/wCuFj/6SRV+xNfjt/wUQ/5Ow8Wf9cLH/wBJIqBo+ba/T3/glf4xTU/hF4o8NvLLLc6Rq4uQrklY4LiJQir6DfDMSPVs96/NW38P3dx4bv8AXEVTYWV5bWUrE8+ZMkzxgD0It5Mn2HrX1v8A8EvvHaeHfjD4k0S7uxbWWq6M05VyAplt3DAkngYjec59AaBs8u/bm8WR+MP2pPHFxBcST21lPFp0auTiMwQpHKoHYCVZDx1JJ714NW3468UT+N/G3iHxHcAC41fULjUJFUYAaWRpCAOwyxx7VB4q8OXfg7xRrGgagFF/pV7NY3AjOV8yKQo+D3GVODQM/UH/AIJZ/wDJu+s/9jLc/wDpPbV+dX7Q3/JwHxO/7GjU/wD0rlr9Fv8Aglr/AMm76v8A9jJc/wDpPbV+dX7Q/wDycB8Tf+xn1P8A9K5aCepb+AHwB1/9o3xleeGvDl7pthe2tg+oPJqkkiRGNZI4yAY0Y7iZVIBAGAeegP0F/wAOrPil/wBDJ4R/8Cbr/wCR68G/Zv8A2gtS/Zt8dXvifS9KtdYnutOk01oLuRlUK0kUm4FecgxAc8YJ9q+kT/wVe8ZdvA+hj63E3+NA9R/gX/gmX8SvC/jbw/rNz4h8KyW+nahb3cqRXFyXZY5FYhQYAMkAgZI+or2v/gqRn/hnfR88f8VJbdv+ne5rB/Zl/b+8TfHb4zaL4M1HwxpOmWd+lw73FrJK0i+XA8gwCSOSoByOhroP+Cpn/Ju+jf8AYy23/pNc0C6n5UN0/wAa95sf2H/jHrHgjTvFemeF01PStQsotQt1tb2FpmhkjEiERlwxJUg7QC2TjGa8GPSv3X/ZzXd+zz8L8/8AQr6Wf/JSKgZ+F11azWNzLbXEUlvcQuY5IpFKujAkFSDyCCCCDyCK/QP/AIJafGO9muvEPw0vpnmtI4DrGmb8kQgOqTxgk8Bi8bADjPmHua8N/wCCh/g228I/tPa3LaxpDFrNpb6oY40CqHZTG5wByWeN3JPJLE55rO/YBvjZftZ+Bx5rRRzfbYZApIDA2UxAI7jcFOD3APagZ9G/8FbP+PX4W/7+p/ytK+APC4z4m0j/AK/If/QxX39/wVt/49/hZ/v6n/K0r4C8K/8AIz6OP+nyEf8Aj4oJR++XifxBZeE/DWqa5qMvkafptrJeXMnXbHGpZz+QNfhN8V/iTqnxe+IeueLdYb/TdTuDKIwcrDGAFjiX/ZRAqg9SBkkkk1+tn7eGvXHh79lHxzLbP5ctxFb2ZP8AsS3EUcg/FGYfjX4yr0oBHp3wP/Z08bftCalqNp4RsYJY9PRHurq8mEUMW4kICcHJOGIABOFJ472fjh+zH49/Z6awfxbp8KWF8zJb6hYziaB3ABKE4BVscgMBkA4zg4/TX/gn/wDD2LwF+zP4bmNv5F/rpk1e6bdu3+Y2ISPQeQkPA4zk9SSfUfjV8GfD3x48B3PhPxKtwLGaWOdJ7NlSeCRDkPGzKwBwSpyDwzDvQFz8b/2cfjLefAn4waB4phlk+wRzC31O3QE+fZuQJV2gjLAfMoJwHRScgV+o37frh/2RvHhzkYsfun/p+t6vfDn9iH4NfDmOJrfwba6zepEI2vNeJvmcg5D+XJmNWyByiLVD9v2MR/si+O1QbVAsAABjGL+2wAKA6n43V+zn7BsxuP2S/ADntFdJ/wB83k6/0r8Y6/ZT/gn8Sf2RfAf/AG/j/wAn7igGfk/8bP8Aks/j7/sYNQ/9KJK5/wAK+JtR8F+JtK1/SJzbanptzHd28o/hkRgwyO4yMEHggkHg10Xxu/5LR4//AOxg1D/0pkriaCj94fgr8VNO+M/wz0Hxfpm1INStw8kOSTBMp2yxHIBO1wwzgAgAjgivxF+KH/JTPFp/vavdn/yM1fT/APwTh/aI/wCFc/ECfwDrNwIvD/iaZTatI2Fg1DAVMc4AlUKhPJLLH0ANfLnxJYt8RvFRP/QVu/8A0c1BPU/Qb/gk6P8Aih/H5/6iNsPyiavu+RgqMWOABya+E/8Agk6P+KB8en/qJwf+ijX0J+2N8SD8L/2c/GmqRyeXe3VmdMs9spjfzrg+UGQjncis0gAx/qzyOoAZ+Rnx6+Ih+K/xk8YeKxIZbfUdQka2ZlKn7OpEcAIPIIiRAfcHpXBUKpY4AySenXmvVf2kvgnc/AX4gWfh+4RlE+kWN8GZtxaRoVWc59BOkwA7AAUFH31/wS/+JH/CUfBXVPCk8oe78MX5EaBT8ttcbpI8k8EmUXAwOgC/U/ZlfkV/wTh+JB8D/tGWulTy7LHxLZy6c6tIVjEwAlhcjoWJjMYzyPNOOpFfrpQSxaKKKBBRRRQAUUUUAFFFFABRRRQAUUUUAFFFFABX46/8FDv+TsPFn/XCx/8ASWKv2Kr8dP8Agod/ydh4s/64WP8A6SxUDRkfB3wYPF37MPx3mWAz3Wiz6FqkAHVSsl5HI34RSSE+2a8e8JeLtS8E6xJqelSiG6ezurIswziO4gkgkIHrtkYg9iAe1faH/BNrwpH478A/Hrw3LgJq+m2ViSw4BkjvkB/AkH8K+GpYnt5XikUpIjbWVhggjgg+4NBR6B+zt4JHxE+OXgbw88C3Nvd6tAbmF+Va3RhJMD/2zR6P2iv+Tgvif/2NGqf+lcte6f8ABMfwguvftFT6vIhKaFpE9zGxHAlkKwgA9srJKfwNeF/tFf8AJwfxP/7GjVP/AErloA/RT/glv/ybrqv/AGMdz/6Itq/On9oj/k4L4m/9jPqn/pXLX6L/APBLcf8AGOuq/wDYx3P/AKIt6/Oj9oj/AJOC+Jv/AGM+p/8ApXLQT1J/gN8BfEf7RHjC78N+GLjTra/tbF9QdtTleOLy1kjjIBVGJbMq4GAMA88AH3v/AIda/Fz/AKC/hIf9v1x/8j15z+xb8fPD/wCzr8VNT8S+JbXUbuwutGm09E0uKOSQSNPBICQ7qNuImyQc5I4wSR9rf8PTfhN/0BfF/wD4A23/AMkUBrc4j9lX9g/4ifBH45aD4w17UPD1xpVjHcpLHYXczzHzIJI1wGhUH5nBPI4B6niu4/4Klf8AJu+jf9jLbf8ApNdVLp3/AAU++Fmq6ja2UGieLRNczLCheytgoZiAM4uDxkjoDUX/AAVJz/wzvouf+hltv/Se5oHqflXX7s/s7p5f7P8A8Mk/u+GNMH/kpFX4StyPSv0l+Hf/AAUs+HHgn4a+FPD0vh/xVcX2k6Ta2Erx29sInkihWNipM+dpKkgkA4xkA8UCZ4l/wU81CC8/aStooZFkktdBtoZlByUcyTOAfQ7XQ4PYg964P9hG1N7+1j8P4wdpE9zJk56LaTMfzCkfjXlvxS+IuqfFv4ia94w1kr/aGrXJnaNPuxKAFjjU4BKoiooJ5IUE5OSfpX/gmP8ADyTxN8errxPJA5svDWnySLMrYUXM4MSKR3zGbg+xUe1A+h6n/wAFbv8Aj3+Fn+/qf8rSvgPwn/yNOjf9fsP/AKMWvvz/AIK2/wDHv8LP9/U/5WlfAnhL/ka9F/6/YP8A0YtAkfrl/wAFDoTJ+yf4vIHEctixPt9shH8yK/HY8rx+lfvB8dPh/wD8LT+D3i/woqobjVNOlhtzJ90Thd0JPsJAh/CvwkuLWaxuJbe4ieC4hcxyRyAhkYEggg8ggggj1FAI/cP9lvUrbVP2cfhrNayrNGvh+ygZkOQHjhWN1+oZWB9wa6b4qfEvR/g/4D1Xxdr7zLpOmqjTfZ0DyHdIsahVJGSWYDr3r88v2Iv249F+EfhSLwB48M9rodvNJJp2r28JlFsrsZHilRQXKly7B1DHLkEAAEYX7dX7ZWlfHS0svB3gl7iXwtaT/a7vUJ4mhN9MARGERgGEagk5YAliPlG0FgLH6B/C39pz4ZfGSZbXwt4usb3Um6abOWt7okKWYLFIFZwoBJKggYJziuL/AOCgDBv2R/HvfH2HP/gfb1+QvgnwvqXjTxhomgaKhOr6new2trhioEruFViwBKgEgk9gCegNfrX+3BpH9g/sVeLNN+1XN/8AY7bTLcXV7KZJ5tl7bLvkc8s5xkk8kkmgNj8fK/ZT/gn+u39kXwEPa+P539wa/Guv2a/YLj8v9krwCvrFdt+d7Of60Az8m/jiMfGr4gf9jDqH/pTJXUfCb4FT/Fb4PfFDxFpaSS634RawvUgXJ861dbn7QoGfvARo4PJxGQASwrmPjnx8bPiD/wBjFqH/AKUyV9p/8El4xJF8VVIyM6WCD0x/pnWgOh+eqsQQQcEcgipby6mvrqe5uJXnuJnaSSSQks7EkkknqSSST3r3n9tT9n8/AP4xXcNhB5XhXW91/pJUErEpIEkGSAMxscAAnCNGSckgeA0FH6Xf8EnuPh748/7CkH/ok1z3/BVr4jfu/BXgS3n6mTWruLjtmKA+ve4yPYde3Rf8Eof+Sc+PD/1Fof8A0TXx3+2Z8Qz8S/2kfGeoJIz2Vjd/2VahmBAjt/3RKkcbWdZHH+/+FBPU8/8AhO+hQ/E/wnL4puIrTw3DqltLqUkyO6/ZlkVpAQgLHKggAA8kdByPqT/goR8Xvhd8cLPwlrXgnxPb6vremyTWd3AtjcQyPbuA6MXkjVdqMjDGckzEgYBr4vbDYB5z2o2hT056UFGt4S8TXfgvxVo3iCwbZe6Vew30BJwN8bh1z7ZAz6jIr98vDPiCz8WeHdL1rTpPNsNRtYry3k/vRyIGU/iCK/n34YV+wH/BO/x+/jr9mnR7eZ5JLvw/czaNK0mPmCFZIsY7LFLGv1Q0Es+nKKKKBBRRRQAUUUUAFFFFABRRRQAUUUUAFFFFABX48f8ABQ6N2/at8VuFbBgscED/AKdYq/Yeoe5/D+VA0fnr/wAElsp/wtXIIz/ZQ6f9flfJf7UfgabwL+0R8QdHS28uJdWmuoI4QSqwzkTxgY6YSRBjt0r9vv8Alp+H9aF/rQHU+C/+CUnhG40/wx4+8RT25RLy8trCFmXDZhjeRwM9j58Z98e1fEn7R0Z/4aE+JuEJB8TamQQPW6kNfuh/EfpSL2oH1PkP/glzlf2ddTBBB/4SK56/9cLevzp/aIjf/hoH4m/IxH/CT6pzj/p7lr91U+8aav3jQLqfz2eTJ/cb8qTy3/uN+Vf0LUUFH4DeBIGk8ceHU2N82o2w6esqiv00/wCCpBLfs76NgHjxJbE/+A9zX2G1Iv8AD+NBLP56qVEeR1REZ3Y4CqMnP0r91PF/+uf8af8ADP8A11x/un+dA+h+Q3wn/ZN+KPxivrdNG8LXdlp0hBOr6vG1rZqucFg7DMgHcRhm74IBr9aP2dfgBon7Ovw8g8NaTI17cO/2i/1KRNr3dwQAWIydqgABVycAckkkn08/db6j+dS0CPz1/wCCtiloPhaACTu1MnA9rSvgbwhG58WaJ8h/4/oO3/TRa/oAf7wpG+7QCF+9Hx36Zr8+/wBt79hfVfEniG/+Ifw7shfXd4TPq2hQgCWSTq08I/jZuSyDDFskbixA/QVPu0knQ0Aj+fDVNLvdFvp7HUbO4sL2FzHLbXUTRSxsDghkYAgg8YIzxUVpaz311FbW0ElxcSsEjhiUs7EnAAAySSegHJr9av27v+Ra0z6N/OvNP2AP+Rwvv+vdv5igon/YD/Y21X4f6kvxH8c2LafrfklNJ0mcYltVkUh5pR1VypKhDgqGbcASAvtf7fkMlx+yX46iijaWVvsOERSxOL+3JwB7A19CLTZPvL+NBPU/nuksbqEN5ltNH7uhH86/Z/8AYehNv+yn8PkIwTZysR/vXEp/rXuLfcP0py/cNAM/CP47Ws6/Gz4gnyZAD4h1Ahtpxj7TJX2j/wAEkwV/4WqCCD/xKvlPH/P52r9C6bH/AKw/QUB0PFP2vPgLF8f/AIO6jo9vCp8Q2JN9pExIX/SFU4jJJHyyKShycAsGP3a/Fu4sbmzlkint5YZY2KPHIhVlYHBBBGQQeMGv6EZPu/hUf8bfh/WgEfnF+wl4+Pwr/Zb+MfipcLdabN5lqskZZXuTAFhUgckNIyA/U8gV8GyWtxHkyQygk5yynOfxHNf0I0rUD6nxP/wTV+DekQ/BW78U6zodje3+tanK1rPd2qSMtvEBEApYEj94Js4xnA9K+vvEngvRPFfhm+8P6ppdrd6PeRNDNavEuwqRg4GOCOoI5BGR0raj7U9qBdT8BvHfgu88B+N9e8NXaM1zpF9PZO20jcY5Cu4exwCPYivsn/glT42fTPH3jTwlMmItS0+PUYizkbXgk2EKp4JZbjJI5xGOw4/S3/Cj0oBj6WiigQUUUUAFFFFABRRRQB//2Q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8" descr="data:image/jpeg;base64,/9j/4AAQSkZJRgABAQEA3ADcAAD/2wBDAAMCAgMCAgMDAwMEAwMEBQgFBQQEBQoHBwYIDAoMDAsKCwsNDhIQDQ4RDgsLEBYQERMUFRUVDA8XGBYUGBIUFRT/2wBDAQMEBAUEBQkFBQkUDQsNFBQUFBQUFBQUFBQUFBQUFBQUFBQUFBQUFBQUFBQUFBQUFBQUFBQUFBQUFBQUFBQUFBT/wAARCAFJAYg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KbuHqPzpdw9aAFooooAKKKKACiko3D1oAWik3D1rL17xRpHhezN3rOrWOkW3/Pa+uEhT82IFAGrRXifiv9s74L+Ddy33xA0q5kUfc0tmvj9MwBgD9SMd8V4h40/wCCqHgHSVmj8NeGda8Q3CHCPdGOygf3DEu4/FB+FAH21VbUNQttLtJbq8uIrS1hUvJPO4REUdSSTgD3NflV4+/4KbfFPxM00Xhy10fwfbGTdFLb2/2u6QDqjPNmNge5EQPpivmzxx8U/GHxLuvtHinxPqmvNuLKt9dPIkZJydiE7VGeygAdhwKB2P1d+Kv/AAUA+Enw1SaC21lvF2qJkCz0ACZM84JnJEWMjB2szD+6a+IPi5/wUY+KPxEkltvD88XgTR2BUQ6Yd90wOD89wwBBBBwY1j4JBB618sUYO0nHAIBPbnPH6H8qB2N2+8eeJ9T1I6jeeJNXu78tuN1PfSvLn1Llic++a+uP2Qv29vEPhXxTp3hX4kaxNrnhi8cW8Orag5a50+RjhXeU8yREnDbySowQQFKn4qooGf0Mo25QfWnV4t+x38Qbj4mfs3+B9YvHEl+lobG4YymR2e3dod7k87nWNXOe79wc17TQQFFFFABRRRQAUUUUAFFFFABRRRQAjHAJr8u/2xv27fEviPxnqPhH4d6xNoPhrTpGtp9U0+Qpc38ysA7JKOUiBBVdhBYAksQwVfun9q74kS/Cn9nzxr4htnaO+SxNraPGwV0nnZYY5Fz1KNIHxg8Ia/D9aBo6Gw+IfirS9SGoWfifWbW/DbhdQ38qS59d4YHPvmvoj4R/8FGPih8PHitfEE0PjzSEwpi1I+VdKoDZCXCAkkkgkyLIcAAY618r0UFH7D/Cn9v74R/EyOGC41pvCGqNgGz18CBM4GSJgTERk4GWDHHSvouzvbfULWK5tJ47m3lXfHNC4dHX1BBwQfUV/PbXW+Avi14z+F9yJ/CnijVNCO8SNHZ3LLFIQcjfHnY49mBHtQTY/e6ivyo+H3/BT74meGxBB4n0zSPGFspYyTtEbK7fJyAHj/dgD2iJI6nvX0L4K/4KlfDnWlhj8R6Frfhq5YZkeNEvLdD6B1Kuf+/YoCx9pUV474T/AGvvg3402/2d8Q9FhYjOzUZjYsfYCcISfYZr1PSdc07XrNLzS7+11K0b7txaTLLGfoykg0CL9FJuHrRuHrQAtFJmloAKKKTI9aAFopMj1paACim7gOpA/GigD88v2qZ/2gv2Zdev/EnhLxvrOo/Dy8mLxyXSpqDaWXORDL56SEICdquSQRtBIYjPz5bf8FBvjxDMJH8bpcAdY5NIsQD9dsIP5EV+w99YW+pWk1rdQx3NvMjRSwzIGR0YYZWB4IIyCO+a+Gf2hv8AgmfpniS4u9c+F91DoF/ITK+hXjH7G5PJ8lwCYs8kKQVyQAUAAAPQ8G07/gpp8ZbEDzv+Ee1A+txpzA/+Q5FrRH/BUr4uDrpHhE/9uNz/APJFfNPxF+E3jH4S6p/Z/i/w7f6FOxYRNcxHypsAEmOUZSQAMMlGIBOOvFcnQOx9hn/gqX8XP+gP4R/8Abj/AOSKguP+CofxfmQoNP8ACsHo8dhOSPzmI/MV8h0UBY+ldV/4KJ/HPUGzB4ns9MXOdtrpNsR9P3iMawdY/bo+OmuWZtrn4gXUcbdWtLK1tn/B4olYfga8IooGdzqnx2+Jet2clpqHxD8VXtrJ9+CfWrl0b2KlyCPbFcRJI8zl3dnc9WYkn9aYDuOB1r0LwH+z38S/icttJ4Z8E6zqVrcAmK++ytFaMB1xcSbYvzagDz6j2r7S+Hn/AAS58fa95U/i3X9K8K27AFreAG+uVPdSFKxj0yHYex7+qw/Aj9lD9myYv418SW3ibXbSULJaaldG7kjlA3FWsrYcKeOJVYYwCeTkEfn14J+HPin4k6l/Z/hXw/qOv3YKh47C2aQRhjgFyBhFz3YgDB5r6r+GP/BMPx34kWK78aazp/g6yI3NbxEXt2uBnBCkRrn1DsR3HGK9A8Yf8FNvDPg/R49E+FXgFYrS3jMdtJqKpaWsHJPyW0JOVJ7bkOSeK+Q/i5+018SfjdJLH4p8TXM+mO2RpNqfIslw25cxLgMVPRn3MMdaA1Pqi/X9kb9mRdsds3xc8Tw5wski6hFllAw/3bUKDnorupzwSBXzt+0Z+1Zrn7QNvpujjR7Dwp4R0uUzWWiaaCVDbdoaRsAMVBYLtVQAxGDkmvDiQOT6AfhXY/Dn4P8AjT4tXklv4Q8N32tGI4muIY9tvDwWHmTMRHHkA43MM4wMnigNjj6KnvbR9PvLi2d4pHhkaNngkWVCQSCVdSVYEg4IJBGCCQQagoGfpl/wSl8WpffDXxp4aIPnadq0d/uJ6rcRBAAPY2zH/gVfdNfkH/wTt+Jy/D39omy066lEen+JrdtKZnbCrMSHhOO5LoIx7ymv17XoKCWLRRRQIQcUbucVR1rWLLw/pN7qepXUVjYWcL3FxczsFSKNFLM7E9AACc+1fmL+0P8A8FIvFni/VLrSvhrKfDHh6NjGNUMSm+uxggsCwIhU5BAUBxgEsMlQDP1H3D1o3A8Zr8Jv+GhPimZPM/4WX4w8zG3d/b93nHpnzK+k/wBm3/go14p8J61Z6N8TLlvEfhyVliOrtGPttmMBQzFQPOUYJbcC5ySGJAUgWP1IoqnpuoW2rafa3tncR3dpcxLNDcQuHSVGAKsrDgggggjsauUCCkpaRvumgD4O/wCCrnjhbTwT4J8IRmNpL+/l1SXDfOiwRmNAR6Mbhjk94+Ohr81q+kf+CgnxIT4hftJazBbSrNY+Hoo9GiZDkF4yWmz7iV5FP+4PTFfN1BSCvbP2a/2pNb/Z31C9gj0y08Q+GNTIOoaPeKBvIGN8b4O1scEEFSDggkAjxqytH1C8t7aN4kkmkWNWuJVhjBJABZ2IVQCeWYgAZJIAJrqfiJ8H/Gvwnuo4fFvhrUNEErFYbieLdbzEKGIjmTMcmAQTtY4zzzQM+27HwH+yn+1o4Ph65Pw08Y3WANOiZLIvIQFRVgbMEgyAdsJVjkk4JJrzb4nf8EyPiR4T82fwnfaf41s1OVjRhZ3ZHfMchKHHtISccDtXx5j8817L8K/2vviv8H47a20TxXc3elQBUXStW/0u2VFBCxoHy0agHpGy9B6UC1PNvF3gfxD4A1P+zvEuh6hoF9gsLfUbV4GZQSCyhgNy5BwRkHHBNYlfoP4X/wCCmHhbxppP9jfFj4dQ3tlKF85rGOO9tZGBBBNtPjABGR87EY4Ga0ZfgX+yb+0RIH8E+LIfCOt3UmyKztrw2zSTPkhRa3QywHICw7VHQHpQHqfnPT7eeW1ffBK8T5yGjYqc/Uc19l/EH/gl38QdB86fwnruleLLZASsMpNjcseyhWLR9O5kHPpXzp46/Z4+JnwzW6k8SeCNa060tVDT3wtWmtEBOATcR7o//HuKBlex+PXxN0u2jt7P4j+LbW3jGEhh1y6RFHoFDgAfQV3OiftxfHLw/beRa/EG9lT+9e2tvdN/31LEzfrXhbHDYPB9KOvNAH0PF/wUC+PcbAnxysgH8LaPY4/SEH9a1rf/AIKO/G+EDfrem3HqZNLhB/8AHQK+YqKBWPqf/h5R8a/+f/RgfX+zU/xqpc/8FGvjhcfc17Trf/rlpcB/9CU18x0Z5A7k4H1oCx9Dyf8ABQL49u5I8ciME52ro9jj8Mwk/rTW/wCCgHx62nPjzj1GkWH/AMYryH4f/C/xb8VdV/s7wh4f1DX7sFRILOEskQYkAyOcLGpwcM5A4PPFfd/7Pf8AwTIhsZrbW/ivdx30i4kTw7p8p8oHggTzDG7HIKx4GQPmYZBAMr9kyH49/tLa9beJPE/j/X9O8AWc4aWS3kFo2pMrcwxCML8uQQzjAHKjLAkFfobpul2mjafbWNhaQ2VnbRLBBbW8YSKKNQAqIgACqAAAAMCigku0xnC8HP4U+szxF4f07xVol9pGr2cV9pt7E0FxbzDKyI3BB/xHI6jBoAdq+maZrWmz6fqlpa39hcL5ctreRLJFIvoyMCCPYjFeE+Nv2J/gT4vnmuLnwlY6TcynPnaTcvZhfUiNGEY/75r4n/ak/wCCf3iX4W3V34g8DW9z4o8H8yyW8YMl9YDPIdAMyoAQQ6gkAHcBjc3yF7EYPcGgZ+lHif8A4J//ALP2nM7y/Eq+0HGSUutbsdqj6NGD+ZNcV/wxf+zkJP8Ak4PTcdSP7b07OPru/pXwbRQGp9sah8Cf2QfCV0ItW+M2tajJnppbrcxfi0FrIP8Ax4VLLq37E3gVUMOleIfHb8HzFF0pH1WR4FP5GviKigdj7tg/bz+EHw4u45fh38DLO3nhQrDf3K21lcjPq8aSsffL5PqK47xh/wAFOvitrySRaNY6F4ajYELLb2rXE6g+8rFDjj+AV8h0UBY9D8eftDfEr4nLPH4l8a6xqVtOoWWy+0mK1YA5GYY9sfXvtrzvaB275/pUtraz31zHb2sElzcSMFjiiQszEnAAA5JPoK+kPhL/AME/vix8TZIri/0pfBWjk5a617MUxAYBgluAZNwGSA4RSB94ZoGfNden/B39mn4h/Ha5UeFPD80unBtsusXeYbKLBAOZCMMRkErGGbHIUivrm1+F/wCy3+yihuPGfiGP4k+LrUEnTVVboeYuMoLVCY4ycggXDkeh4rh/i1/wUw8V63bvpHw40W18E6RGvlRXcirPd+WMhdi48uIbcDaFcgjhulBPoegaL+xx8GP2Y9Ch8S/GzxXb65qIXzItL3GOCRgVBWKBT51yQzAE4C4OWUDJHiX7Rf7b+o/E7Q5PBXgTS18D/DxENuLO1RYp7qEn7riP5Y0I6xpwckMzA4Hzb4i8S6v4t1i41XXNTu9X1O4IMt3fTtNK+OmXYkkAYAGeAOOBX0L+z7+wb49+Ni2+q6ih8HeFZCGXUNQhJnuUIJDQQEgspyp3MVUhsqWIK0D9T5p7/wA6K+qP2pLf4N/BfR5fhn8OdJi8ReJ8qut+LNRkF1JbFWyYITwiykrh2jUBVypJYts+V6BljTdRutH1K0v7Kd7W9tZlnguIzho5FIZWU9iCAQexFfuR+zz8YrL47fCfQfF1o0aXFzD5V9axsD9nu0+WWMgE4G4FlyclGRjjNfhfX05+wt+09/wob4gNo2u3DJ4K16RUu2ZjtsrjgJcYPRQMK+MZXB5KAEJZ+v8ARUFvcR3UKSROskbqGV1IKsCOCD3FT0CPiP8A4Kl/EK78PfCnw54TtHkjXxHfPJcspGHgtgjGMgjoZJIWyCD+796/MCv0z/4KreB7/WPh74N8U2yNLaaJfTW10qIx2Lcqm2RiBgKGhVckjLSKBya/MygaCiiigo/Wb/gmn8Q7zxn+z6dK1C48+fw5qMmnQbmZn+zFEli3Ek5wZJEUDACxqABjn61r46/4JgeCrnw98BdQ1u6hMR17VpZ7ZiwPmW8SrEGwDwfNWYYOCQAcYIJ+xaCArzP9oj4w2fwL+EmveLrlozc20JisLeQj/SLt/lijAJBI3HLAHIRXIBxXol1dRWMEk9xIsUESl3kdgqqoGSSSeAACcn0r8hf24/2oj8fvHiaToc8n/CFaFIyWhDEC9mPD3BHoR8qA8hcnALkAGfN2oahc6tf3V7ezyXN5cytNPPKxZ5HYksxJ5JJJJJ6k1XoooKE/xr6M/Z//AG0PEnwl00+FvEtlF47+H8yiKTRNUxIYYzwViZgRtxj92wKnGAFJJO7+y/F8HPjVotv8M/iLpUHhzxSpK6L4s051tXudzZEExwUaUE4RpFIYYXKsF8zI/aE/YT8ffA9bjVbKJvF/hSMFm1PT4iJbdQMkzw5JQDDfMpZAACWUkCgD3Sb9l34GftaaTca58G/Ea+EvEIXzLjQZgdkTEAkPbsd8Yy4XfEzRAghQxBr5L+Mn7M/xD+BF0/8AwlOgypphbbFrNmTNYynnGJAPlJCkhZArEDOMYrznSNZv/D+qW2paVf3GmajbNvgu7OVopY26ZV1IIOCeQQa+wPhD/wAFKvFegWqaL8SNKt/HOhyL5M10qJFeCM4DBhjy5gFyNrBSxPL9TQLU+NM0mO1foi3wZ/Zi/a1X7R4C19PAHi+5UN/ZaKtu3mFd202jkJJtHX7OwUY+8a8K+LH/AATz+LHw3ae40vT4vG+kJuYXGiEtOFDAKHt2w5Y5BxGJABnJ4zQB5F4B+PnxG+F6wR+F/GesaVbQ58uyW5MlqMnJPkPmMknnJXqa+gPB/wDwU8+Kugxxw6zYaH4liX7009s1tO2P9qJggz/1zr5K1LTbzRr+ey1C0nsbyFiktvcxmN0YcEFSAQQeCCMiq1Az72k/b6+D/wARrx5viN8Eba5nkjEb30MVrqE59g0iRMAO2GyKqQ6t+xD44s5JbnTtX8E3Gc4Zb4vj2ETTxj8hXwpRQKx966b+zN+yP4ytDeaV8ZbrTI+P3eoaxa2hGf8ApncQI9aWl/sI/s/a5JjTfjat/wBttrq+nyt/46D/ACr8+KKBWP1B0X/gmh8GTslk8W+INUTsE1G1VD/3zDn8jXqvg39iX4F+D5oZoPCFhqtzHz5mr3Ml4GPqYpGMZ/75r8aaKA1P6CNH03TND06Cw0qztdPsLZdkVrZxrFFEvXCqoAA5zwK0VYMox0xX5O/sn/sGeIfi5qVn4j8ZwXfhrwWm2eJWBiu9SB5URgjMcZABMjAEggKDksv6p6Hodl4b0Wy0vTLZLOws4lggt4x8qIoAAGeTwOp5PU5oEaNFFFABRRRQA1l3DFeFfGf9i/4X/G+4nvtW0dtI12Y7n1jRWFvcOxIJMgwUkJxgl1LY4BFe70UAfl98Qv8Aglj430WaWXwf4m0nxJaqhdYL5Wsbktk4jUDejYGPmZ0BPYV4tr37Efxw8OqDc/D6/nUjINhNBdn8onYj8RX6b/tD/tbeGP2bL3SrbxJofiC//tKNpILjTLWNoMqcFS8kiDcODtGSAQTjIz87eIv+Cs2iW9wi6H8OtQ1G3IyZNQ1SO1bPoFWOUH8xQPU+MV/Zc+L7Nt/4Vp4n9MnS5QPz24ro9D/Ye+OPiBN9v4AvYExkm+ube1OPpLIp/IV65r3/AAVQ+JN7c3H9keGvDOmWjgiJbiKe5mjyOpcSqrEe6Aexry/Xv28/jl4gglgk8byWUEh+7YWNvAyg54EixhxjPHzZ6ck80D1PQfDX/BMf4j3cMF54n1/w54U07rctJcvcT26+u1UEZPt5oHvWmvwN/ZZ+DuJPG3xSuvH+pxbz/Z+gYEEuOiEQF9rDp80ygn0A4+SvFnxA8UePLgT+JPEeq6/Kp+V9SvZJyPYbicD2GKwKBn2lL+3l4J+FkMtl8FfhBpegrtVV1bWlH2iRcfMsiRku3OMFp2z3HavBfib+1T8VPi4ksHiHxhfPp8gKtp1iwtbYqf4Wjj2hxz1fcfevJ67X4Y/Bbxv8ZNUNj4O8OXmsup2yzxqEghOM/vJWIRcjkAkE9geKBWOK/wAmvSPgv+zz47+PWq/ZPCejPPbRyBLjVLkmKztgSAS8hBBIBztUM5AJCnBFfbvwZ/4Jr+F/A1n/AMJF8W9bt9WNsvnyadbzG306EDcSZpm2tIANp48tQQQd4NXvjB/wUP8AAnwl0pfC/wAJtHs9buLRfIinhi+z6TagE5CKoVpQCOibVIbIc4wQPQ3fhh+yD8Jf2T/DY8Z/EbVbLWdWtAHbUtXQLZ28gyQtvbnJZ+AASGclQVCkkV8+/tQf8FEda+I0d94a+HQuPDfhpz5curOdl/eLjBC4P7lDkjAJcgAkqCyV8wfE74veMPjHrx1jxhrtzrN2oKxLIQsMCnAKxxqAqA4GQoGSMnJ5r179lP8AY08Q/tD6lBq2oifQ/AkMuLjVNoEt1g4MdsCCCxIwZCCqnOQxG0gvU4b9n/8AZv8AFv7RXij+zdAt/s+mQMDqGtXKn7PaIecEjlnPRYwcnqSFBYem/tgeB/hR8EdJ0b4a+DLd9X8aWdwLzXfEVxMWkX92wW3wDtXJcMVUDaETJYkkfQX7Rv7VnhH9mXwe/wAKfg3b2sGt2qG3nurUB4NMJ4cliSZrk85JJ2nliSCtfCvwq+FPiz4/fECPQdAgk1LVbyQ3F1fXTMUhUtl555MEgAnJJyWJAAJIBA8zhqK/Zn4W/sTfC/4f/DVfC+oeHbDxTcXA36hquqWqtPczYILoTkwqASFVCNo5JZizN4p8Wf8Aglr4Z1gzXvw+8QXHhu4IZl0vUwbq1JwAqrJnzY1yCSWMpOeAAMUBc8Z/Y7/bwufhHb2fg3x49xqPg9CI7TUIwZJ9MUnAUgZMkIznAyygEKGGEH6eeGPFGk+NNFtdY0LUbbVtLul3w3dpKJI3GcHBBPOcgjqCCDivyE8bfsBfGrwbNNs8Lr4gtIzgXWiXSTq/uIyVlx9UFX/gb4Z/aY+CPiYXHg/wX4qto5ZFNxpt9psv2C7wRxIrAKM4xvUqwBOGGaAZ+s/jLwjpXj/wzqXh/XLOPUNH1CFoLm2kBw6n0IIIIOCGBBBAIIIBr8ff2rP2SNf/AGbdaF2rtq/gq+uPK07VjgSKxDMIJlGMSAKxBA2uBkYO5V/YLwbqmp614X0y/wBZ0eTw/q1xAj3elyTpObaUgbk8xCVYA5wR1HJAOQPmf/gproX9rfs0td8/8SvWbS749xJD/wC1qAR+TFfSP7Iv7HOq/tG339t39ymm+B7G8Nte3CSD7TcOqq7RRIM4JDrl2AADZAYggfN1frF/wTFsza/s3Sybcfadcupc+uEiT/2T9KBs+qNA0Ow8M6Hp+kaZax2WnWECWtvbxDCxRooVVHsAAPwqLxL4m0rwdot1rGuajbaVpdqu+e6u5RHGg6cknuSAB1JIAySKz/iNqmv6L4H1q98LaQuveI4bZmsNOklWJJ5sYQMzMoCg8n5gSBgHJFfk78c9K/aW+NfiHf4x8GeL7uKKRmt9NsdGn+wWuScCMIpUkAkb2LMQACxxQSdb+2J+3Xd/GRbzwf4HefTvBWTHcXrgxz6oAccjgpCSMhDhmGNwHKD4/r6H8C/sD/GnxxNBu8Lf8I7aSHDXeuTrbhOM5MY3S+3CHrX1h8I/+CXPhHQfKvPH+tXXiq7wCdOsd1nZrlSCrOD5smGIIYNH0GV60FH5kV9Nfsk+CvhZ8bNH1v4aeMY/7C8Z30/2vw/4ljkIctsCm2KkhWAKBgh++HcAqwUn9Bfin+xf8MviN8N28L2fh7T/AAtNADJp+p6TZpHNbTYA3NjBlVsAMrH5h0IYKy/k18WvhH4r+AXj2fw/4hgey1G2YT2t5bsRHcRgnZPC+ASCR14IIIIBBAA3Lfxx+Afiz9n/AMWHRPE1mRFIWax1KEE217GCMtG+ByMjKnDLkZGCCfo/9lv/AIKJav8AD1bHwx8SGuNf8NoRFFrS5e9s1xgBwTmZAcdfnAJwWwqjsv2ff2ovCv7SnhFPhF8cIYLq+nVY9O1q4YILqQZCAv8A8srkAnbIMBwSpwxxJ8+ftS/sd+Jf2c9VkvoBLrvgmeQC11iNPmgycCK4A4RxwA33X4IIJKqC9T7K+LP7GXws/ag8P/8ACafDXVLDRtUvFaWO+0sBtPvH4JWaJcGN85DMoDKSSysQBX55fGD4D+N/gVrR0/xdoktkjOyW+oQ/vLS6AJ5jlAwcgA7ThgCMqDxUXwh+OHjP4HeIBqvhDWZdPZmBuLJjvtbpRn5ZYycMMEgHhhklSDzX6HfB/wDbw+Gnx60RPCfxN06x0DUbpFimh1RVm0q8bAyVdwRHkgkLJwuVAdiCaA2Py2r234X/ALZnxc+E/kQ6b4rn1TTIiMabrX+lwbR0UFjvRfZGWvq/47f8ExdL1hZdZ+FOqLpkrr5g0PUpWltnGAQIZ+WXOMgPuBLfeUDFfB/xG+E/jH4S6wdM8X+Hr3Q7okiM3EeYpcHBMcgykgGRypIoK3Psiw/4KEfDv4pafHp3xl+FFtqRSMIt9p8cd2NxPJWOUq8Kgc5WRmznAp0vwG/ZK+NHmSeDPiM/grUGBjitLq8MUXmHkfurwB5MEgYRwD0Br4JooFY+2fEX/BLLxkrRS+FPG3h7X9PeLeJ75ZbN2b0RUEykHsS4+nevL9T/AOCfnx101pNvg1L2ND/rLXVLRgwHcKZQx+mM+1eI+GfHHiTwVcef4e8QapoU+c+Zpt7Jbtn3KEV6z4c/bi+OHhe38i28e3l3FnJGpW8F22f9+VGb8M0BqZdx+x/8Z7aQo/w51skd44Q4/ME/nmtnSf2FfjnrCb4fANzCvGftd7awHn2eUH8hXpmj/wDBUj4q2KW0d7o3hbUkjIEsjWk8Usg78rMFBPqFx7V6TpP/AAVog86JNT+GUkUOMSz2uthznHJWNoB37FvxNAanCeBP+CWfxA1yaCTxT4j0Xw1ZyRlmS1El9dRv2QoBGmOuSJTjjAPb69+DP7Cfwu+DdxBqEemy+JtchO5dR1wrMY24OY4wAiYIyDtLD+9V39nv9sTw3+0hrl7pvhzw14ks/sMAmub6/t4VtY8kBULpKx3tyQMZIVj2Ne+5FAhFXaMU6iigQUUUUAFFFFABRRRQBzXjv4eeHPid4cudC8VaRb61pNwMPbXK5wcEB0YYZGGThlIYZ4Ir4J+Ln/BLG7iuJ734beJI57fJK6Tr+VkUAdEuEUhiTkAMq4GMsTk1+jdFAH4heMP2RfjH4HkK6j8PtanAOPN0uD7cmB33QFgAffHXHWuEm+Gvi63uPIl8La1HPnHlvp0obPpgrmv33K7q474gfFzwV8LbMXHizxPpmgqyNJHHe3KrLKoIBMced8mCRwoJoHc/FzQf2cfip4muEi074d+JZi/SSTTJYovxd1Cj8SK9u8A/8Ez/AIs+J5I3186V4PtCRu+13IuZ9p6lUh3KSOuGdfqO30948/4KefDDw40sXhzT9X8WXC/clihFpbNj1eQhx9fLNfOfxB/4KgfErxIJYfDOlaR4QgbGyYIb26Qg84eQCMg9OYsjJ5oDU+i/A/8AwT7+Dfwa07/hIPHeqnxI1oFeW6124Sy06JgxIbywRwQQCsjup54GcVifFH/gov8ADv4W6T/wj3wt0OLXpbZDFbvBB9i0u14IG1QA0gUgfKqqrA8OOtfnd47+Jniz4oamb/xZ4j1LX7kMzIb64Z0i3HJWNPuxrnoqgAdgK5n7tAWPTfjJ+0f8QPjvfvL4r1+aew8wvDpNr+5soPmJAWIcEqGIDOWcjALHFeaKpkYKoLuSAABkkmvTvgv+zd4++PWoCDwrozvYLJ5c+r3eYrGAjBIaTByQCCVQM2CDjHNfVOm/8KO/YPUzzXC/FH4uwqyeXblfI0+XJBGTuWAgjBJ3zDnAVWIoKML9nH9g+3g0Y/EH43zL4a8LWkYuE0i8lFu7rkYa6ckGJDkARgh2JGSuAGT9pr/goA+sad/whPwfjbw54Yt0+zSaxBF5E00YG1Y7ZAAYIgBwQA5GAAgBDfPHx2/aU8c/tC6sZ/E+peXpcbh7XRbImOztyAQCEydzYJ+dyzckAgYAz/gb8CfFH7QXjSLw/wCGrbKLte91CUEQWURJG9yO5wQFHLEEAcEgJ82Vvgz8GfE/x48cW/hrwzbedcyYkubuQEQ2kWQGlkYDgDsBkkkAAkgV+xn7Pf7Pfhr9nXwTHoegxme8mxJqOqTIBPezAH5mx0UZIVASFGerFmax8B/gF4Y/Z98Fw6D4ety0rESXupTAGe9lAxvc9gMnao4UE45JJ9NoAKKxvFfirSfBPh+/1zXdQt9L0qxj824u7pwiRrkAZPckkAAckkAAk4r88vjx/wAFPtXvru50r4W6dHplkhKDX9UhElxIQeGihOUQcHBkDEgjKqeKBH6S7h60m4eo/Ovwu8QftJfFfxPfXNzqHxG8TO9w5keKHVJYIQT/AHYo2VFHoFUAdgK7v4MfHj9omLULvUPBmr+LvGUVgsf221min1i3SMsSqujB/LDbGGVKsQGwRgkA7H7Lr0r5y/4KFDd+yV41Po9jjjv9ugFZ37Jv7bWi/tDEaBq1vD4e8bxRmT7ErnyL5VGXa3LHORgkxklgOQWAYjT/AOCg3zfsk+ODno1h/wCl1vQI/HCv2B/4J0WX2X9lXw3JgD7RdXsvHtcSJ/7JX4/V+xv/AAT5wv7JPgjPGWvj/wCT1wKBs+jqTcPWvl39qn9uTw/+z7JLoOkQx+JfGxTcbIPi3ssgFTcOOckEERrhiMElQVJ+Dfjj8fv2iJtajk8a6r4p8Fi6EhtdPt4ptJgaMkEqiqFMoXcBly7AEAk55AsfspuHrS1+Fnh39pL4q+Fby2udO+IniWM28nmJDPqcs8BP+1DIWRh6hlIPpX1l8A/+CnmoWt3a6T8VbCO7s2wn/CRaZDslj/2poFG1h3JjCkAcIxoCx+kNeW/tBfs++Gv2iPBEmha/GYbqHdJp2qwqDPYzEY3L/eU4AZCcMAOhCsvfeH/Eem+KtHs9V0i9t9S068jE1vdW0geORD0II6/0PFalAj8HfjP8GfEnwJ8cXfhnxNaeVcR/vLe6jBMN1CSQksZIGVODkHBBBBAIIr6Y/Zh/bzOg6T/wgfxfjbxL4RnX7NHqlzF9olt4mG0xXCEEzxY7kFwCR842qv338ffgB4Y/aG8EyaF4hgKXEeZLDUoQPPspSAN6nupwNyk4YAdCAR+Ofxu+B3ij4BeNp/DviW229XtL6IHyLyPOBJG2Oeoyp5UkAgZGQe59N/tE/sExSaN/wn3wSnXxN4XukNwdGtZxcOi5J3WrgkyoMEbCS4IwCxJC/EroY5DG4KSKSpUjBBHUEdcj0r1b4D/tN+Of2etWE3hvUDPpEsm+70O8Je0nJwC2zIKPgD51IPygHIBB+rr6L4G/t8Ria3nT4afFyZVUpMF23kgxgH7qXPUgEbZcKMgqoFA9T5j+B/7XnxI+AvlWui6v/aWhKedE1YNPagc/c5DRckn5GUE4JDAYr7p+Hv7fXwf+OWlDQPiBpkHhua6wstjr0SXemynJx+9K7RjgkyKgB6E4zXwB8bP2ZvH/AMAb508U6O39lmTZBrVjmaymJ6YkABUnBwrhWOCcEc15Z0NAH6lfED/gm/8ACv4mWiaz4E1efwsbpRJFJp8ov9OkBJJdUZt3OQBtlCgAALXzD46/4Jr/ABf8LM0mjQaX4vtsnDaddiKUKOhKTbBn2Ut+NeCfDn4xeNfhHfC78H+JtR0J9wkeG3lJglIBA8yFspJgE4DqQDyOa+r/AIa/8FTvGGiRw2njTwxp/iSFFVTe6e5srg44Z2XDIxPXCrGM8cZ4Bao+Ytc/Z3+KPhu4ki1D4eeJoCnBkXSpnj/B1UqfqCa5+H4b+Lbm4EEXhbWpZycCNNPlLZ+gXNfqj4J/4KO/BnxXGBqGpaj4WuDj91q1izAk9QHh8xce7EV7r4N+LHgf4hyeT4Z8XaJr84i89rfT9QimlWMEAsyKxZQCwBJAwSAetAXZ+PHgv9j/AOMnjuQDT/h/q9rGTgzarELFAPUGcrkf7oJ+pr6j+Ev/AASvuDcQXvxI8SosIIZtK0AEsw4OHnkUYweCFQ5GcMODX6KgAdKWgLs5jwD8OPDXwu8N2+g+FdHttE0mD7tvbp95sAFnY5Z2IAy7Escck109FFAgooooAKKKKACiiigAooooAKKKKACvG/j5+yv4E/aIs4D4jsZrbV7eIw22sae4iuokJzsJIKugJJCsDgsxXBYk+yUUAfmZ4x/4JS+LbOZm8LeM9I1SHOQmrQyWjgdhlBKCR+GfbpXGN/wTF+MiybRL4bYf3xqL4/WLP6V+s1UdWmvINLu5NPt4bu+SNmgt7iYwxyOB8qs4VioJwCQrY9D0oGfmX4X/AOCVnj68uh/wkPizQNHtu7WKzXcg9fkKRr/49XT618Jf2Yv2SJt3jHUrj4leMrbDDRdyShZBg/PboQkYIKkrcM2QcgN0rjP2pfjh+03d3V9p+v6Bq/gDw8hCsmhQOYHBGQHvoywkOOCFcKeQVBBA+SdC8G6/4mvkstH0PUtWvHOFt7G0kmkJ9lUEnp6UD1PffjR+3d46+JWnnw/4bji+Hng6OIW0Ol6I2yUwgABHmUKQoAxtQIuDggivms8Ak/d5P9TX0D8Of2D/AIzfEZopB4Xbw1ZOWU3fiKT7JsI7GEgzDPYiMg+uOa+0fgn/AME1PA/gGa31PxndP441WMh1tpI/JsEIwRmLJMmCOd7FT3WgNj4g/Zv/AGRPGX7RWox3FpC2ieE42xca9dxHyjg4KQrwZXGCCAQqkYZlJAP62fB34M+F/gd4MtfDXhawFrZQnfLPIQ091KQA0srgDcxwOwAAAAAAA7GysbfTbOC0tLeK1tYEWKGGFAiRoowqqowAAAAAOBxirdAgprttUmnV4x+2F4+uPhv+zd441izdo71rMWVu6nDI9xIsO4HsVEhYH/ZoEfnR+3F+1Ld/HTx5PoOjXjjwNos7R2qRv8l9MuVa5YA8jORHnOF5wCzCvmKkUbRivtj9gL9kPwz8Z9H1Xxr42gbU9Jtbw6fZaWszxJJIqK7ySFSGIHmIFAYDIbIIABCtj4ozXW+A/ix4u+GNvrcHhbXbrRotatDZagtvtImiOeOQdrDLAOuGUM2CMnP7GXv7IXwavtNFlJ8N9AWHbtLQ23lSf9/FIfPvmvMPEv8AwTP+DevXJls4dd8PIf8Aljpmo7k/8jpIf1oFc/Kzwf4s1HwD4q0jxHo9w1pqel3KXdvIp4DKQcEdCCAQQeCCQcgmv1l/bc1yDxR+xH4l1m2DLbajbaXeRK3ULJeWzAH3wRUngX/gnj8GvBN3FczaJd+J542DI2vXZmRSDnmNAiMD3DKR7cmrH7e1jb6b+x740tLO3jtLWBNOihggQJHGi31sAqqMAAAAADoAAKA3Px3r9Uv2d/GuofDj/gnBB4m0qPzNS03TNVuLbK7gsgvbkK5BHIUkMQeoUivysbpX7M/sR6RDL+yL4FsbmCO4t7izuRLDMoZJEkuZiysCMEEMQQeoJFA2fjfqWpXetahc6hf3M17fXUrT3FzO5d5pGJZ3dicliSSSckkkmuk+IPxX8XfFSbS5fFuvXWuy6ZaLZWj3RBKRLzyQBuYnlnbLMQCScDH6a+Kv+CZHwj8Q6tNe2c3iDw9HI277Hpt5GYFJ67RNHIwHtuwOgGMAXPDv/BNH4MaI6teWut6+B1XUdSKhvr5Cxn9aBXPyR3c4pf8APNftNb/sRfBC2tTAnw908owwWknndvwcyFh+Br4X/b4/ZK0X4DzaL4o8HQz23hvVZmtJ7GWRpVtLgLuQI7EsVdRIQGJIKHkggAHcrfsC/tRXfwn8eWngnXbzPgzXbgQo0z4Gn3bkBJFJ4COcK4OAMhsjad36yqwbpX88uSvI65yMV+5/7Nnj2X4nfAjwT4luZTPeXmmxi5lY5Lzx5ilY/V0c/jQJnplcB8Zfgr4X+Ongu68OeKLH7TbSHzILiMhZ7WUAgSROQdrDPoQQSCCCQe/ooEfix+0d+yD41/Z31CW5u4W1vwmWxBr9nETEAWwqzLyYXJIGCSpJAVmIIHhWQ2R+BH61/QleWNtqNrPbXMEVzazo0csMqBkkVhgqwPBBBIIPWvkL42/8E1fA/wAQLi41Pwddt4H1aQl2t4o/OsHYkk4iJBjzkD5CFAHCUDufIfwb/b08e/Dmx/sLxMsfxD8JyRm3m07XGLzeUQQyLMQxIIOCsgcYAAAFewab8OP2Xf2rpgfC+pz/AAs8Y3TADSGZYY5JWYAKkLkxyZJwqQspxyVHSvB/iN+wl8Zfhy0sjeFn8S2CsqLeeHX+2hyQTxCAJsDBBJjABHXoT4rrXhHXPDt89lq+i6hpl5GcNbXtrJDIp5HKsAQevUUBofYPib/glb4/s7hv+Ee8WeH9Zteoa9E1nIfT5Aki/wDj1cm3/BND40rP5f2fQ2TOPNGpDb9eVz+lW/2XPiN+0/pc+nWXgnSta8T+HmG2K31+3ZtNVVUDatzKVEQAGAiyAZPCk8H9VtImvJtLs31GCK21BolNzDbyGSOOTHzKrkKWUHIBKgkc4HSgNT80PB3/AASr8dX94v8Awk3ivQ9Gs8jJ08S3kx9RtZY1Hsdx+nr9x/AH9mnwb+zroM1h4btJZb26wb3Vbxw9zckcgEgAKozgKoA4ycnJPrdFAgooooAKKKKACiiigAooooAKKKKACiiigAooooAKKKKACk60tFACbR6fpRtHoKWigBNo9BRS0UAFFFFABXzL/wAFGLWSf9lXxJImdkN1ZSSY9DcRqP1YV9NVw3xv+Hy/FX4SeLPCZCeZqunywQNIcKs+MxMfYSBD+FAH4O1+qn/BLnXIdQ+AWq6cskZudP1ycPGp+YJJFEyMR6E7wD/skdq/LC8s7jT7ue1u4nguoJGilikBDIykgqQeQQQQQfSvpv8A4J//ALQFn8Ffi1LpmuXa2fhrxMkdpcXEpwlvcqSYJXPQLlnQk4AEm4kBTQV0P17opF+6KWgkK+df+Cgv/Jo/jrjvYf8Apfb19FV88f8ABQKMt+yP4829QLE/gL+3J/TNAH411+3X7INr9j/Zl+G8eMbtIik/76y39a/EWv3K/ZdTy/2cfhmP+pesT+cKn+tA2eo0UUUCCvjn/gqRdQQ/s9aVFIR50viG38pc85EFwSQO4xkH0yPavrvUL+DS7Sa7u547a0gjaWa4ncIkaKMszMeAAASSeAAc1+QH7cP7TEP7QXxFgtNDkZvCGgB4LGRhg3cjEeZcEHoDtAUHJ2rngsQAaPm1ulfsx+wHZy2P7JXgNJwVZlvJVB/utezsv5gg/jX46aLo174j1iw0nTbd7vUb64jtba3jGWlkdgqKB6kkAfWv3n+GPg2D4dfDvw34Xt2EkOj6fBYiRRjzDGgUvj1Ygk+5NAM6iiiigQUUUUAN2j0H5Uu0egpaKAG7V9B+VLS0UAFFFFABRRRQAUUUUAFFFFABRRRQAUUUUAFFFFABRRRQAUUUUAFFFFABRRRQAUUUUAFFFFABTWG5cdKdRQB+V/8AwUc/Zxm8B/EB/iLolox8OeIZc6hs+7a35BLkgAYWUDeCScv5mSAVB+M2+YdffIr+gLxd4T0jx14a1HQNdsIdU0jUIjDcWs4O11PuCCCCAQwIIIBBBANfk1+1L+w54o+A91d61oaXHiXwNuZ1vkTdcWS9QtwoGMAceYoCnGSFJAoGdr+yn/wUK1D4X2Nl4T+IMVzrnhqHbFaarCd93YR4wEYE/vol4wMhlGQNwCqP0g+H3xO8LfFTRF1jwnrtnrmntjMlrIC0ZIyFkQ/NG2P4WAI9K/A0c1reF/FmueCdWTVPD2sX+iaigKrdafctBLg9RuUg4I4I6EdaBn9A1eF/tuWJ1L9lf4hxKNxWxjmx/wBc545CfyX9K+G/hj/wU6+JHhJY7bxZp2neN7NSSZnAsrsk4wPMjUx4GCeYixJ5avoO/wD27fhD8fPhv4j8IazqF/4FvNa06awEurWhlhjkkjKhg8RYEKSDlgucdsigVj8ua/dL9mqPy/2d/hiP+pZ04/nbRn+tfl94C/YO8d+PZLq7tNb8LyeHLUky63Yaol/EygZJSODc5YjkKwUnocHivqm+/wCChHw1+B/gXRPB3hqDVPHl/oGm2+mLcLbnT7Z2gjWIlzKC6E7ScBGA6ZPWgNz7gryj4z/tOfD74EWbv4p1uNdQ274tHsyJr2bgkYjBG0HHDOVXn71fmt8V/wDgoZ8WfiSJrTTr+HwVpblgINCBS4ZSwK77hiXDADGYzGCCcjnFfNNzcTXlxJcXEslxPIxaSWVyzMx6kk8kk8knvQFj6I/ac/bY8W/tCNcaPaBvDXgreCulQSFpbkDGGuJBjfyCwQAKDjIYqGPznRX1x+yv+wL4j+LV5ZeIPG9rdeG/BYKyCGRTHeaiM5ARSMxxkcmRgCQRtBzuAVsdd/wTX/Zvm8Q+KP8Ahamu2hGkaWzQ6NHNHxcXRBV5xnqsQJAOOXbIIMZB/TQVm+H9A0/wrotjpGk2cWn6bZRLBb2sChUjRRgAAew+tadBAUUUUAFFFFABRRRQAUUUUAFFFFABRRRQAUUUUAFFFFABRRRQAUUUUAFFFFABRRRQAUUUUAFFFFABRRRQAUUUUAFFFFABRRRQAUySMSLhhkelPooA+U/jj/wTv+HHxUln1LQIz4E12Q5aXS4Q1nIcAZe2yFHAP+rKZLEncTXw58U/2Bfi/wDDRpp7fRF8W6YnIuvD5M78kAAwECXOOTtUgDPOBmv0a/au/ag0r9mrwOLvZHqPijUA8elaa5IVnAGZZcEERpkEgEFiQoxksv5CfEL4reLPit4ofxB4p1y71XU92YpJHIW3GchYkGFjUHkBQBnnqSaB6nN3ljcabeTWt3by2t1C5jlgnQo6MDgqwIBBB4IIyKgr1Ox/aU8afZYbPxI+n/EHT4ldY7XxlZLqTRhgAdlw37+PoMCORQDzivcfgh+zn4Y/ags5btfh34i+GlmsBaPxHpt75+juw3AkR3f7xhlGBEUr7TgHaCSAo+SNF1zU/DepQ6jpGo3mlahCwaK7sZ2hmjPqrqQQfcEV6fb/ALSuv6vbrZ+OdH0P4k2QiW3EniKyBv0jV92Ev4ilwGOSMtIwAOMEcVr+If2a9HmvryDwN8WvBni8wOIltru9Gk3Mzk4Cxi4IjkzkYKynP4ivNfH3wr8X/Cy+S08W+HNR0CR2ZYnvIGWKYrjcY5MFJAMjJQkcjnkUAd//AGD8HviYcaHrF/8ACvXZmJXT/ETG/wBILE4VUu40EsKjkkyowAxlu9emfDv/AIJt/EXxtcW9zd6x4f0zw9MBImrWt6L5Z4z0eFY+HBHI3MoPrXyX1r1j4B/tNeNv2eNaSbw9ftcaNJL5l5oV05a1uc4DHb/A5AGHXB+UA5AKkA/Tr4F/sM/DX4JvbagunnxP4khCsNW1hVkMbgqd0MWNkZDLlWwXGSN5FfQ6qFzXnPwH+Ofh79oDwDbeJ9AkKKW8m7sZWHm2k4ALRvjrwQQRwQQeDkD0iggKKKKACiiigAooooAKKKKACiiigAooooAKKKKACiiigAooooAKKKKACiiigAooooAKKKKACiiigAooooAKKKKACiiigAooooAKKKKACiiigD8U/wBtP4h3vxG/aU8aTXRdbfSL2TRLSBiCIord2jOMAcM4kkweQZCM15J4V8Nah408TaV4f0qIXGqapdRWVrGzBQ0kjBUBJ4AyRkkgAck16X+1z4Pv/BP7SXxCtNQTa93q8+pwuqkK8Ny5mQgkc4Em0kcblYdjXG/Cb4laj8H/AIjaH4x0q3tbq/0qYyxwXkZeJwysjAgEEEq5wQQQcEcigs/VT4C/sG/Dv4QWNndavptv4w8TqoaXUNTjEsMb8EiGFsooBHDEF++4ZwPcviZO9h8N/FdxBxLDpN26EDuIWI/UCvBvg3/wUJ+FfxNgittW1H/hCdbbhrTWnC25OMkpdcRlR0BcoxPAXpXvHjWa31r4deIDbSpcW91pdyI5YnDK4aJgCCCcg56igg/AzaB+efrX776foGna94FsNL1TT7XU9PnsYY5rO8hWaGVdinDIwIIyAcEdq/Aj+Gv6C/D6+XoOnA9raMf+OigbPh39pz/gm/pGsafe+IvhXD/ZWrxK0snh5pCba6xkkQljmNzzhSSh4ACDmvzZlikt5ZIpUaKWNtro4IYEHBBB5BB4weRX7V/HP9rj4c/A3Srs6nrltqmvRAiLQdOlWa6eTghXAJEI5B3SYGAcBjhT+N3jrxdd+P8Axtr3ie9hht7zWL6bUJobddsaPK5dgo64BOMkknqSSSSAj6L/AOCcfxOvPA/7Qll4fE2NI8UQSWVxCz4USxxtJC4HdgylB7SnqcCv10r8Wf2H/C8/ir9qLwLDEkhjs7ptQmkjUkIsMbSAsewLBFye7AdSK/aagGFFFFAgooooAKKKKACiiigAooooAKKKKACiiigAooooAKKKKACiiigAooooAKKKKACiiigAooooAKKKKACiiigAooooAKKKKACiiigAooooA+Zf2zv2R7f9orw7b6lo7QWPjfS0KWk8vyx3UJJJgkYAkcksrYO0kjGGJH5NeNPA3iD4c+IrnQvE2kXWi6tbHEltdJg4yQGU9GU4yGUkEcgkc1+/9fNX7cHjz4ZeA/hrC3j/AMM2fjK8vHMWmaNI4hnkbjzJEmALwqoIJdeclR1NAz8ea6/wH8X/ABt8MZS/hTxRqWiIx3Pb28xMEh/24TlHz6MpBrvpvCPwW+Ir+Z4a8W6l8N9UkAxpPi63N3YGRmJKx3sALJGoOAZYiTgEtycUte/ZP+JWk6a2q6ZokfjHQ9xEereE7mPU4JAOpAhJdRgg/MoODyBg4Cjc8FftLeGLXU47nxz8GvB3i1lHzXFjbDTJnYkEs6RgwN34ES5PUjk16/8AGz4waZ+1NEw8IfGW+8GgxiJfA/itRplpIFUk7buAmJtx2hUmJOSSWUAAfFN1az2NzLb3MMlvcRMVkhlUq6kdQQeQR6GoqBWOn8dfDDxV8Mb+Oz8T6FdaS8oLQyyKGgnX+9FKpKSKf7yMQfWsDT9Pu9WvreysLaa9vbiQRQ29vGXkkYnAVVAJJJIAABJJru/hh8efFnwpjeysLiDV/DszE3XhvW4Rd6bcgkEh4WyATjG5drY4zjg/p3+yD4q+DHxW0ubxH4E8GaJ4T8VWqCPUbGG0iW5tS3XY4UFomIIDKADjBCkYAGxk/sHfsoz/AAJ8L3XiPxLEqeNNaiVHhBB+wW2QwhyCcuxAZyDjIUD7pJ+s6KKCQooooAKKKKACiiigAooooAKKKKACiiigAooooAKKKKACiiigAooooAKKKKACiiigAooooAKKKKACiiigAooooAKKKKACiiigAooooAKKKKAKuoX0Gl2NxeXU0dta28bSyzTMFSNFBLMxPAAAJJPpX4dftF/GvUPj58VtY8U3bSJZM5t9NtX4+z2ik+WuMkBiCWbBILOxHGAP2B/acNx/wzr8TPs23zP+Ec1DduOBs+zvv59du7HvivwyoGjrfhV8K/EXxn8caf4U8MWgutTuySWkJWKCNRl5ZHwdqqMZOCSSAAWIB/Sb9nz/AIJ36b8I9Vtde1jxprd/rceGa30K4k022OUIMbujebIoJyCGjBwAVIJB+P8A9hL46eEPgP8AFTUdT8XrdQW2pWH9nxajbxmVbXMqSMZEHzFTsXJUMQQOCCSP1T8I/GTwL4+aJPDvjDQ9ZmlUOlvY38Us20jIzGG3A+xAI6EZoDU/NzXf21Na+LvxM0rw54t8AeBNX0aTV1sG+16TJNcJC8ojJSRpSVcKThlAGecY4r374uf8Ev8AwP4ihmu/AWpXnhDUQuI7K5ka7sWwDwSxMqlmwS29gBnCngD5a8HfsefGS7+KWnayPAt7BpkWtx3Uk91NBAREs4YttkdWI2gnABJ7A1+ifjv9sf4P/D63d9Q8d6XfXAUlbXR5ft0jEZ+UiHcFJP8AeKj1IHNAeh+PnxQ+FviT4OeNL7wv4qsDYapakEFTuimjIyskbj7yMOhHIIIIBBA1/gD8YNQ+BfxW0PxZZPKbe3lEd/bRf8vFoxAljxkAkryuTgMqnHFdH+1p+0BF+0f8Wm8T2emvpemWtlHptlFMQZmhSSSQPJgkBmaVuASAABkkEnxqON5ZEjjRndiFVVBJJPAAHcn0oKP6Fo5FlRXRgysAQynIIPfNSVg+BNDn8MeCfD+j3M32i50/T7e0lm672jjVS2fcgn8a3qCAooooAKKKKACiiigAooooAKKKKACiiigAooooAKKKKACiiigAooooAKKKKACiiigAooooAKKKKACiiigAooooAKKKKACiiigAooooAKKKKAK91aw31rLb3EST28qFJIpFDI6kEEEHqCCeDX49ftcfsg67+z/4jvtW0uzn1HwBcSmS11CNWcWQZsCC4PJUgkKrE4fjB3EqP2NqreWNvqVrPa3cEdzbToY5YZVDI6kEFWB4IIJBB6jigD+e6kxnB7jpX25+2J4P+AXw5+L/APwj974Q8QaDNPZR38174Su4REGkdxtFrMpQABAcIyDkAAYyfEPDvwj+GHxE1qDS/DXxTvNK1S/uY7TT9P8AFHh2SHzpZHCopmt5ZlGSQCzBQM84HNBZxngf45/EP4apax+GPGet6Ra27mSOxhvZDa7j1JgJMbZ7gqQcV0V18VvDvxV1QyfEvQ44NTuWJl8W+GYEtrwyMSTJcWoxBcZJySqxOcZLk4FaHxC/ZJ8ZeA11k22p+GvGB0SJp9Wg8M6vHdXOnorbWaa3IWYAHJJCEKASSACR4pQB1vxM+HF38NdctrZ7+11nStQtVv8AS9XsWJgvrViQsig4ZSGVlZGAZWRgRxk/Xf7Cv7Fet6r4n0r4j+ONOm0vR9PkW80nTbpCk93MpzHK6HBWJSAwBwXIU4KnLX/+CYPirTvEmr6v4N17TrTVbnRIzrPh+4vLdJZNPDOkd0sLsC0YZjA2FIGd56kk/pEqheQMUEjqKKKBBRRRQAUUUUAFFFFABRRRQAUUUUAFFFFABRRRQAUUUUAFFFFABRRRQAUUUUAFFFFABRRRQAUUUUAFFFFABRRRQAUUUUAFFFFABRRRQAUUUUAFFFFAH5M/8FOdNmsv2kYZ5AfKvNDtpYj2IDyoR+BQ8e/vXybBNJazxzQu0UsbB0kQ4ZSDkEEcggjOa/XP9vL4GeEPil4F07Vdb8Sad4O1zTpxa6Zqupvst5nmYAW8pAJ2lgG3AHywGcgqGB/MT4nfA7xz8HrsReK/Dt3p1vIQINQVRLaTggEGOZSUbIIOAcjPIBoKR7r8E/iF8HvFnxBi8YeMNV1n4cfEUmSQ6jZhJtFu7p12GaSMRl4zIZHaSMkREBiGUNtHiHxQ+Bfij4UxxXt7Hbaz4aun2WXibRJ1u9Nu+uAsy5Ct8rfIwVuCQCME+fV1PgP4ma78Obq4bTJ0n068UR6ho98vnWN/GDzHNCThh1wRhlJypUgEAz6U/wCCX+j3l9+0Jf38QYWljodwZ2HQ75IlRSfUnJAP90+lfq6v3RXy5+wL4V+HNr8NtU8WfD6G8tR4huh/aNhf3Ink0+aJcfZQwAJRfMZ1ZhuZZVLcnA+pKCWFFFFAgooooAKKKKACiiigAooooAKKKKACiiigAooooAKKKKACiiigAooooAKKKKACiiigAooooAKKKKACiiigAooooAKKKKACiiigAooooAKKKKACiiigD8n/APgpT8XL3xh8bD4MinZdF8LwxqIQcLJdSosjyHGCSFZEAOcbWxjcc+IfDn9ov4kfDWxOj6B4juJNGmHlHRb+NL2yYEglRDMGVcnqVAJz19fYf+CkHws1DwZ8fbnxOYmOj+KIo7mCbHyrNFGkUsRPqCqv9JBjocfLWn3rabqFtdood7eVZQrdCVIIB+uKC+h9g/Fz4U/DTxl4zPw8sNN/4Rf44Q2okuF8P2oTw7e3htxObVEaZniYLiMMoVS5JK8gD42r638I3k2pftUeLfjNc2F1ZeE9Htbjxes19GYhIk0TLZRqxG0tJMyoADyY5ADlTj5I3biTnOSSSaAPuP8A4JU+Nrqx+Jni7wmZCbDUNLGohDyBNDKiAj0yszZ9do9BX6b1+bf/AASp+Gd7P4o8WeP5oymnQWn9i2zsvEszuksmD/sKkYJ7+aMdDX6S0EsKKKKBBRRRQAUUUUAFFFFABRRRQAUUUUAFFFFABRRRQAUUUUAFFFFABRRRQAUUUUAFFFFABRRRQAUUUUAFFFFABRRRQAUUUUAFFFFABRRRQAUUUUAFFFFAHD/F/wCEPhv43eB77wt4otPtVhcfPHMh2zWswzsmibB2uuTzjBBKsCrMD+QH7R37LPjD9nHXjFq8Laj4duJSljr1tGRBNwSFcZJjlwCdhPO1iCwBNftvXJ/FDw9e+KvAevaVp1lpOoX93aPDb2+uxl7JpCCFMyhWLKDgkYOcY4zkAz8uvCvi/VPjZ+xfqvw20qWV/Efgm+XWvsMOS+paTmQuoAPzGGWbeVIACrHgFhxB+z1/wT/8efFrULa+8UWF14K8KBsyy30Xl3s6gnKwwsMgnGN0gCgHID4xXfX3wg8NeE/2sYdA+Cuv3Xhn4k6GwuF0bV42k0m7kEAlmgguVZpFUxNIpWVcEBgJBkA/pTolzc32j2VzeWT6beTQo89m8iyNA5ALRllJVipJGQSDjIOKAuZ/gXwPovw38J6Z4c8PWEem6Pp8Iht7aIcAZJLE9SzMSzMcliSSSTXQ0UUCCiiigAooooAKKKKACiiigAooooAKKKKACiiigAooooAKKKKACiiigAooooAKKKKACiiigAooooAKKKKACiiigAooooAKKKKACiiigAooooAKKKKACiiigApG6UtFAHxH4R8DQXP/AAVE8YahIhi+w6AuqwBRgMzW9tbMfx8yQ/UV9t15HY/DWZf2q9X8eeU8NmPB9ppCSbflnme8nkk59UWGEH2kWvXaACiiigAooooAKKKKACiiigAooooAKKKKACiiigAooooAKKKKACiiigAooooAKKKKACiiigAooooAKKKKACiivgb9qj9vL4gfAv43a54O0HSPDd3pdlFbPHNqNrcPMTJAkhyUnVTgsQMKOMZz1oA++aK/K3/h6h8V8H/invBvTtZXf/yVX6Bfs1/FW4+NvwT8MeNLy2hsr3UopPtEFuCIlljleJygJJCkxkgEk4IyTQB6hRXxr+2v+2l4j/Z18daD4b8K6ZpN9d3OnnUL2TVoZZFCtIyRBPLlTBzHKWyDkFMYwa+d/wDh6h8WP+he8G/+AV3/APJVAz9UqK8A/Yu+PXiD9or4W6h4m8SWem2V/b6vNYJHpUUkcXlrFC4JEjud2ZG7gYA46mvlP4qf8FJvib4G+KPjHw5YaH4TlsdH1m80+CS4tLppWjineNS5FwAWIUEkAAnOAOlAj9K6K/Kz/h6h8WP+hf8ABv8A4BXf/wAlUv8Aw9Q+K/8A0L3g3/wCu/8A5KoHZn6pUV+ZPgX/AIKZfFDxT428PaNdaD4RjttR1G3s5Xis7oOEklVWKk3JAIBOCQRnHB6V9bftmfHjxB+zv8K7DxN4btdNvb+fVorBotUikki8t4pnJAjdDuzGMHOME8egB9AUV+S19/wU0+Ml4SYh4escnP7jTmI/8fkam6X/AMFMvjLYTiSc+H9TXn93dacVX843U/rQFmfrXRX58/CH/gqhb3t9b2HxI8MR6ckjYbWdCZ2ijywA327lnCgZJZZGJxwhzX3n4f17T/FGj2mq6Vdw6hp13GJre6t3DxyoeQykdQRQI06K+V/25P2pPFX7NMPgx/C9ho9+dZa8Fx/a0Msm3yhDt2eXImM+a2c5zgYxzn5g0f8A4KifFTUdWsrSTQPB4jnnSJmWyugcMwBIzcnnB9KAP1Hopo+Va8K/ae/a08Mfs06Tbx3sTa34lvk8yy0S3lEbsgODLI2D5ceQQDgliCADhioB7vRX46+Lv+Chfxt8UX0k1t4itvDls4GLHSbCEImBjh5Q8nJ5OXIz0AHFafw//wCCj3xg8I6lDJrmoWfjLTAVWWz1C0jgcoGBbZLCqkORkBmDgZyVOAKB2P13oryT9nn9pLwt+0d4TOraE7Wmo221dQ0e4YGe0cg4yR95Dg7XHBxggMCof+1F8UtV+CvwN8S+NNEt7O61TTPsvkw6hG7wN5l1FE24I6scLISMMMEDryCCPWKK/Kw/8FUPiwwx/wAI/wCDR/25Xf8A8lV+h/wB+Id18Wvgz4U8W30Vvb32q2SzXEVqGWJZASrhAxJAypxkk+5oA9Eor8zfiF/wUu+J/hHx/wCJdDs9C8JyWml6pc2ULz2d0XKRysiliLgAkhRkgAZzgDpXqn7Hv7eWu/HL4nT+EPGmn6LplxdWrS6XNpUU0XmSx5aSJhJJJklAWBBXHlsDksMA7H29RSV+Y3jP/gpt8UPDnjLX9ItNB8IvbWGoXFrE01ndFyscjKCxFyASQBnAAz2HSgR+nVFfMv7Ef7THij9pTw/4ov8AxNYaTYy6XdQwQjSYZY1ZXRmJbzJH5yB0xX0zQAtFfEX7ZH7dHif4B/FK08KeEdM0PUfLsI7m+k1aGaVo5ZGbbGvlyoBhArHIOd45FeEN/wAFUPiuevh/wbjIziyu8/8ApVQOx+qlFc38OvGln8RvAfh/xPYfLaavYw3saE5Kb0BKE+qklT7g10lAgooooAKKKKACiiigAooooAKKKKACiiigAooooAK/Hb/goh/ydh4s/wCuFj/6SRV+xNfjt/wUQ/5Ow8Wf9cLH/wBJIqBo+ba/T3/glf4xTU/hF4o8NvLLLc6Rq4uQrklY4LiJQir6DfDMSPVs96/NW38P3dx4bv8AXEVTYWV5bWUrE8+ZMkzxgD0It5Mn2HrX1v8A8EvvHaeHfjD4k0S7uxbWWq6M05VyAplt3DAkngYjec59AaBs8u/bm8WR+MP2pPHFxBcST21lPFp0auTiMwQpHKoHYCVZDx1JJ714NW3468UT+N/G3iHxHcAC41fULjUJFUYAaWRpCAOwyxx7VB4q8OXfg7xRrGgagFF/pV7NY3AjOV8yKQo+D3GVODQM/UH/AIJZ/wDJu+s/9jLc/wDpPbV+dX7Q3/JwHxO/7GjU/wD0rlr9Fv8Aglr/AMm76v8A9jJc/wDpPbV+dX7Q/wDycB8Tf+xn1P8A9K5aCepb+AHwB1/9o3xleeGvDl7pthe2tg+oPJqkkiRGNZI4yAY0Y7iZVIBAGAeegP0F/wAOrPil/wBDJ4R/8Cbr/wCR68G/Zv8A2gtS/Zt8dXvifS9KtdYnutOk01oLuRlUK0kUm4FecgxAc8YJ9q+kT/wVe8ZdvA+hj63E3+NA9R/gX/gmX8SvC/jbw/rNz4h8KyW+nahb3cqRXFyXZY5FYhQYAMkAgZI+or2v/gqRn/hnfR88f8VJbdv+ne5rB/Zl/b+8TfHb4zaL4M1HwxpOmWd+lw73FrJK0i+XA8gwCSOSoByOhroP+Cpn/Ju+jf8AYy23/pNc0C6n5UN0/wAa95sf2H/jHrHgjTvFemeF01PStQsotQt1tb2FpmhkjEiERlwxJUg7QC2TjGa8GPSv3X/ZzXd+zz8L8/8AQr6Wf/JSKgZ+F11azWNzLbXEUlvcQuY5IpFKujAkFSDyCCCCDyCK/QP/AIJafGO9muvEPw0vpnmtI4DrGmb8kQgOqTxgk8Bi8bADjPmHua8N/wCCh/g228I/tPa3LaxpDFrNpb6oY40CqHZTG5wByWeN3JPJLE55rO/YBvjZftZ+Bx5rRRzfbYZApIDA2UxAI7jcFOD3APagZ9G/8FbP+PX4W/7+p/ytK+APC4z4m0j/AK/If/QxX39/wVt/49/hZ/v6n/K0r4C8K/8AIz6OP+nyEf8Aj4oJR++XifxBZeE/DWqa5qMvkafptrJeXMnXbHGpZz+QNfhN8V/iTqnxe+IeueLdYb/TdTuDKIwcrDGAFjiX/ZRAqg9SBkkkk1+tn7eGvXHh79lHxzLbP5ctxFb2ZP8AsS3EUcg/FGYfjX4yr0oBHp3wP/Z08bftCalqNp4RsYJY9PRHurq8mEUMW4kICcHJOGIABOFJ472fjh+zH49/Z6awfxbp8KWF8zJb6hYziaB3ABKE4BVscgMBkA4zg4/TX/gn/wDD2LwF+zP4bmNv5F/rpk1e6bdu3+Y2ISPQeQkPA4zk9SSfUfjV8GfD3x48B3PhPxKtwLGaWOdJ7NlSeCRDkPGzKwBwSpyDwzDvQFz8b/2cfjLefAn4waB4phlk+wRzC31O3QE+fZuQJV2gjLAfMoJwHRScgV+o37frh/2RvHhzkYsfun/p+t6vfDn9iH4NfDmOJrfwba6zepEI2vNeJvmcg5D+XJmNWyByiLVD9v2MR/si+O1QbVAsAABjGL+2wAKA6n43V+zn7BsxuP2S/ADntFdJ/wB83k6/0r8Y6/ZT/gn8Sf2RfAf/AG/j/wAn7igGfk/8bP8Aks/j7/sYNQ/9KJK5/wAK+JtR8F+JtK1/SJzbanptzHd28o/hkRgwyO4yMEHggkHg10Xxu/5LR4//AOxg1D/0pkriaCj94fgr8VNO+M/wz0Hxfpm1INStw8kOSTBMp2yxHIBO1wwzgAgAjgivxF+KH/JTPFp/vavdn/yM1fT/APwTh/aI/wCFc/ECfwDrNwIvD/iaZTatI2Fg1DAVMc4AlUKhPJLLH0ANfLnxJYt8RvFRP/QVu/8A0c1BPU/Qb/gk6P8Aih/H5/6iNsPyiavu+RgqMWOABya+E/8Agk6P+KB8en/qJwf+ijX0J+2N8SD8L/2c/GmqRyeXe3VmdMs9spjfzrg+UGQjncis0gAx/qzyOoAZ+Rnx6+Ih+K/xk8YeKxIZbfUdQka2ZlKn7OpEcAIPIIiRAfcHpXBUKpY4AySenXmvVf2kvgnc/AX4gWfh+4RlE+kWN8GZtxaRoVWc59BOkwA7AAUFH31/wS/+JH/CUfBXVPCk8oe78MX5EaBT8ttcbpI8k8EmUXAwOgC/U/ZlfkV/wTh+JB8D/tGWulTy7LHxLZy6c6tIVjEwAlhcjoWJjMYzyPNOOpFfrpQSxaKKKBBRRRQAUUUUAFFFFABRRRQAUUUUAFFFFABX46/8FDv+TsPFn/XCx/8ASWKv2Kr8dP8Agod/ydh4s/64WP8A6SxUDRkfB3wYPF37MPx3mWAz3Wiz6FqkAHVSsl5HI34RSSE+2a8e8JeLtS8E6xJqelSiG6ezurIswziO4gkgkIHrtkYg9iAe1faH/BNrwpH478A/Hrw3LgJq+m2ViSw4BkjvkB/AkH8K+GpYnt5XikUpIjbWVhggjgg+4NBR6B+zt4JHxE+OXgbw88C3Nvd6tAbmF+Va3RhJMD/2zR6P2iv+Tgvif/2NGqf+lcte6f8ABMfwguvftFT6vIhKaFpE9zGxHAlkKwgA9srJKfwNeF/tFf8AJwfxP/7GjVP/AErloA/RT/glv/ybrqv/AGMdz/6Itq/On9oj/k4L4m/9jPqn/pXLX6L/APBLcf8AGOuq/wDYx3P/AKIt6/Oj9oj/AJOC+Jv/AGM+p/8ApXLQT1J/gN8BfEf7RHjC78N+GLjTra/tbF9QdtTleOLy1kjjIBVGJbMq4GAMA88AH3v/AIda/Fz/AKC/hIf9v1x/8j15z+xb8fPD/wCzr8VNT8S+JbXUbuwutGm09E0uKOSQSNPBICQ7qNuImyQc5I4wSR9rf8PTfhN/0BfF/wD4A23/AMkUBrc4j9lX9g/4ifBH45aD4w17UPD1xpVjHcpLHYXczzHzIJI1wGhUH5nBPI4B6niu4/4Klf8AJu+jf9jLbf8ApNdVLp3/AAU++Fmq6ja2UGieLRNczLCheytgoZiAM4uDxkjoDUX/AAVJz/wzvouf+hltv/Se5oHqflXX7s/s7p5f7P8A8Mk/u+GNMH/kpFX4StyPSv0l+Hf/AAUs+HHgn4a+FPD0vh/xVcX2k6Ta2Erx29sInkihWNipM+dpKkgkA4xkA8UCZ4l/wU81CC8/aStooZFkktdBtoZlByUcyTOAfQ7XQ4PYg964P9hG1N7+1j8P4wdpE9zJk56LaTMfzCkfjXlvxS+IuqfFv4ia94w1kr/aGrXJnaNPuxKAFjjU4BKoiooJ5IUE5OSfpX/gmP8ADyTxN8errxPJA5svDWnySLMrYUXM4MSKR3zGbg+xUe1A+h6n/wAFbv8Aj3+Fn+/qf8rSvgPwn/yNOjf9fsP/AKMWvvz/AIK2/wDHv8LP9/U/5WlfAnhL/ka9F/6/YP8A0YtAkfrl/wAFDoTJ+yf4vIHEctixPt9shH8yK/HY8rx+lfvB8dPh/wD8LT+D3i/woqobjVNOlhtzJ90Thd0JPsJAh/CvwkuLWaxuJbe4ieC4hcxyRyAhkYEggg8ggggj1FAI/cP9lvUrbVP2cfhrNayrNGvh+ygZkOQHjhWN1+oZWB9wa6b4qfEvR/g/4D1Xxdr7zLpOmqjTfZ0DyHdIsahVJGSWYDr3r88v2Iv249F+EfhSLwB48M9rodvNJJp2r28JlFsrsZHilRQXKly7B1DHLkEAAEYX7dX7ZWlfHS0svB3gl7iXwtaT/a7vUJ4mhN9MARGERgGEagk5YAliPlG0FgLH6B/C39pz4ZfGSZbXwt4usb3Um6abOWt7okKWYLFIFZwoBJKggYJziuL/AOCgDBv2R/HvfH2HP/gfb1+QvgnwvqXjTxhomgaKhOr6new2trhioEruFViwBKgEgk9gCegNfrX+3BpH9g/sVeLNN+1XN/8AY7bTLcXV7KZJ5tl7bLvkc8s5xkk8kkmgNj8fK/ZT/gn+u39kXwEPa+P539wa/Guv2a/YLj8v9krwCvrFdt+d7Of60Az8m/jiMfGr4gf9jDqH/pTJXUfCb4FT/Fb4PfFDxFpaSS634RawvUgXJ861dbn7QoGfvARo4PJxGQASwrmPjnx8bPiD/wBjFqH/AKUyV9p/8El4xJF8VVIyM6WCD0x/pnWgOh+eqsQQQcEcgipby6mvrqe5uJXnuJnaSSSQks7EkkknqSSST3r3n9tT9n8/AP4xXcNhB5XhXW91/pJUErEpIEkGSAMxscAAnCNGSckgeA0FH6Xf8EnuPh748/7CkH/ok1z3/BVr4jfu/BXgS3n6mTWruLjtmKA+ve4yPYde3Rf8Eof+Sc+PD/1Fof8A0TXx3+2Z8Qz8S/2kfGeoJIz2Vjd/2VahmBAjt/3RKkcbWdZHH+/+FBPU8/8AhO+hQ/E/wnL4puIrTw3DqltLqUkyO6/ZlkVpAQgLHKggAA8kdByPqT/goR8Xvhd8cLPwlrXgnxPb6vremyTWd3AtjcQyPbuA6MXkjVdqMjDGckzEgYBr4vbDYB5z2o2hT056UFGt4S8TXfgvxVo3iCwbZe6Vew30BJwN8bh1z7ZAz6jIr98vDPiCz8WeHdL1rTpPNsNRtYry3k/vRyIGU/iCK/n34YV+wH/BO/x+/jr9mnR7eZ5JLvw/czaNK0mPmCFZIsY7LFLGv1Q0Es+nKKKKBBRRRQAUUUUAFFFFABRRRQAUUUUAFFFFABX48f8ABQ6N2/at8VuFbBgscED/AKdYq/Yeoe5/D+VA0fnr/wAElsp/wtXIIz/ZQ6f9flfJf7UfgabwL+0R8QdHS28uJdWmuoI4QSqwzkTxgY6YSRBjt0r9vv8Alp+H9aF/rQHU+C/+CUnhG40/wx4+8RT25RLy8trCFmXDZhjeRwM9j58Z98e1fEn7R0Z/4aE+JuEJB8TamQQPW6kNfuh/EfpSL2oH1PkP/glzlf2ddTBBB/4SK56/9cLevzp/aIjf/hoH4m/IxH/CT6pzj/p7lr91U+8aav3jQLqfz2eTJ/cb8qTy3/uN+Vf0LUUFH4DeBIGk8ceHU2N82o2w6esqiv00/wCCpBLfs76NgHjxJbE/+A9zX2G1Iv8AD+NBLP56qVEeR1REZ3Y4CqMnP0r91PF/+uf8af8ADP8A11x/un+dA+h+Q3wn/ZN+KPxivrdNG8LXdlp0hBOr6vG1rZqucFg7DMgHcRhm74IBr9aP2dfgBon7Ovw8g8NaTI17cO/2i/1KRNr3dwQAWIydqgABVycAckkkn08/db6j+dS0CPz1/wCCtiloPhaACTu1MnA9rSvgbwhG58WaJ8h/4/oO3/TRa/oAf7wpG+7QCF+9Hx36Zr8+/wBt79hfVfEniG/+Ifw7shfXd4TPq2hQgCWSTq08I/jZuSyDDFskbixA/QVPu0knQ0Aj+fDVNLvdFvp7HUbO4sL2FzHLbXUTRSxsDghkYAgg8YIzxUVpaz311FbW0ElxcSsEjhiUs7EnAAAySSegHJr9av27v+Ra0z6N/OvNP2AP+Rwvv+vdv5igon/YD/Y21X4f6kvxH8c2LafrfklNJ0mcYltVkUh5pR1VypKhDgqGbcASAvtf7fkMlx+yX46iijaWVvsOERSxOL+3JwB7A19CLTZPvL+NBPU/nuksbqEN5ltNH7uhH86/Z/8AYehNv+yn8PkIwTZysR/vXEp/rXuLfcP0py/cNAM/CP47Ws6/Gz4gnyZAD4h1Ahtpxj7TJX2j/wAEkwV/4WqCCD/xKvlPH/P52r9C6bH/AKw/QUB0PFP2vPgLF8f/AIO6jo9vCp8Q2JN9pExIX/SFU4jJJHyyKShycAsGP3a/Fu4sbmzlkint5YZY2KPHIhVlYHBBBGQQeMGv6EZPu/hUf8bfh/WgEfnF+wl4+Pwr/Zb+MfipcLdabN5lqskZZXuTAFhUgckNIyA/U8gV8GyWtxHkyQygk5yynOfxHNf0I0rUD6nxP/wTV+DekQ/BW78U6zodje3+tanK1rPd2qSMtvEBEApYEj94Js4xnA9K+vvEngvRPFfhm+8P6ppdrd6PeRNDNavEuwqRg4GOCOoI5BGR0raj7U9qBdT8BvHfgu88B+N9e8NXaM1zpF9PZO20jcY5Cu4exwCPYivsn/glT42fTPH3jTwlMmItS0+PUYizkbXgk2EKp4JZbjJI5xGOw4/S3/Cj0oBj6WiigQUUUUAFFFFABRRRQB//2Q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data:image/jpeg;base64,/9j/4AAQSkZJRgABAQEA3ADcAAD/2wBDAAMCAgMCAgMDAwMEAwMEBQgFBQQEBQoHBwYIDAoMDAsKCwsNDhIQDQ4RDgsLEBYQERMUFRUVDA8XGBYUGBIUFRT/2wBDAQMEBAUEBQkFBQkUDQsNFBQUFBQUFBQUFBQUFBQUFBQUFBQUFBQUFBQUFBQUFBQUFBQUFBQUFBQUFBQUFBQUFBT/wAARCAFhAWE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KKKACiiigAooooAKKKKACiiigAooooAKKKKACiims20ZNADqK4nx58ZvA3wxGPFXizSNCmMXnLb3l4izyJkjcsWd7DII+UHkYrH+EP7RngL463msW/gvWv7XbSfL+0M1tLBxJu2lRIilhlGBIGBgetAHp1FFeO/tW/Ga++A3wV1jxbpMdlcaxBLbwWdvqCM0MryTKrAhWVjiPzGGGHKg8gEUAexUV+Vg/4KpfFnn/in/BvT/nyu/8A5Kr6b/Yh/bA8Q/tJax4p0vxVZ6Pp99psEF1Zx6TFLH5kbM6ylxJI+dp8oDGPvHPagZ9cUUVyHxQ+KGgfB7wZe+KfEt2bPSLMosjopdyXdUUKo+8csOnYE9qBHX0V5F4E/ax+EfxIaKLRPHmkvcyyCGO1vZTZzyOTgKkcwRmJPA2g57Zr1sMGJAPIoAdRRRQAUUUUAFFFFABRRRQAUUUUAFFFFABRRRQAUUUUAFFFFABRRRQAUUUUAFFFFABRRRQAUUUUAFFFFABRRSUALSbh618k/tN/8FAfDHwXvL/w34at18VeMLdmgmTcVsrKQA5Erjl2U4zGn+0CyMMV8Kab+258Vrf4t2XjvUPEM2oy27NGdJLeVYm2YgvAIl+VQQq/NgtlVYkkA0DP2iryf9qpb/8A4Z1+IMum6heaXe22kTXUd1YzNFMnlDzCA6kEAhCDg8gkd653R/21vhLdfDHTfGeoeLbHSre7j+fTZpPMvopQQHiNumXJUkchcEEMDtIJ+S/2iv8AgpTD488M694R8FeF2TS9VtJbC41TW2xIYpI2R/LhQ4U4bKszn3QHigLHwnJI9xI8kjtLIxLMzkkknqST616/+yf8bD8BfjVo3iC4kZNEuCbDVlUn/j1kIDNgAk+WwSQADJ8vAI3GvHxn8aKCj9efEn/BSD4I6Ha+ZZ61qXiGXOPJ03S5lb65nEa/rXyV+2l+2t4Z/aM8CaR4Y8M6NrGnx2uprqM1xqixRlwsUsYVVjd85MhJJIxgdzx8d0UCsFe0/sk/tA2/7N/xWfxLfafNqemXVhLp11DbkCUIzRyBlyQCQ0a8E9Ce+K8WooGfq/4d/wCCnvwf1i6WC+h8RaEpAJuL6wR4x68QySNx/u18y/8ABQH9qzQPjhL4a8N+B9VfU/DNkDqF3cC3lgWW6O5EQrIisPLTccgYPnEclePjqigVgxX6df8ABKuTUbr4W+Lpbq8uriyj1ZLe2hmlZo4dsQZwik4XJkBOAM4Gegr8xa+lf2Uv22NU/Zn0e98PP4ctdf8AD15ePfSKszQXaTMkUZKv8ylQsQ+UqCSc7gOAAz9hqTNeBfDD9uD4RfE6zLw+KIPD16q73sPEJWykUZI4ZiY3PGcI7EAgkCvgr9qr9tzxF8UPiTA3gTXdR0Lwpocp/s2azle3ku5MFWuHAwSGBKqjdFJyAWYUCP1yoIzX54fs8f8ABTjfJb6L8WrZYgTtXxLp8Xy9gDPAo4z8xLRgjoNg5av0E0vUrXWtOtdQsbiK8srqJZoLiBw8csbAFXVgSCCCCCD3FAi5RRRQAUUUUAFFFFABRRRQAUUUUAFFFFABRRRQAUUUUAFFFFABRRRQAUUUUAFFFFABRRXE/Fv4ueG/gr4KvfE/ii+Fpp9uNqRrhpriU52xRJkFnbBwBwACSQoJAB21FfBvwa/4KgaR4i8WXunfEDR08NabcXDHT9Usy80cER+5HcrgsWGCDIgAJIyigFq92/aA/bG8DfAvwrbah9ug8SavqNv9o0zS9NuFc3MZ4WVpF3BIiejHJbB2hsHAOx8Lf8FLPhWfBXx0h8T2sLJp3iq1FyzYG0XUQWOYADnlfJYk9TIeTzj5Jrv/AIzfHbxh8e/FB1vxZqJuChYWthBlLWzU4ysUeSBnABYks2BknAxwFBQUGvSfgx+zr49+PmpPbeEtEkuLSJttxql0fJs7fkAh5CMFgGB2KGfBJCkCvv74L/8ABMnwR4Rht73x5eS+MtWB3NZxlrewQ4BA2g75MHPLMFYEAp1yCPzR8J+CvEPjzUhp/hvQtR169xuNvptq87gZA3EKDgAkZJwBnkivo7wN/wAE2/jF4sTzdTttK8JRAjC6peh5HUgHKpAJMY6YYqcjpX6ueGvCujeD9Ih0vQtJsdG02HPl2en26wRLkkkhVAAJJJJxySTWpI6wxs7EIijJJ7YoFc+BvC3/AASd0W3kD+I/iBqF+hAzHpdglqQeMgNI8gI9CVH07V6Lov8AwTH+Dmk83UniLWFzu232oqo+mYo4zj8c+9V/jn/wUa8F/D26uNF8F2x8d+IFPlCS1k22EbkEAecATKQSpxGCpBI3qRivi/xd+2Z8dfjJcah9i8Q3ek2lpbtfS2PhlDZ+TCmA7b1JmKgEMdzkAZOAAcAan3zJ/wAE/PgHbx7pfCUiAdWfWbwfn+9rE1T/AIJ5/AXXFMdjb3umyYxusNYZ2HviQuMj6Y9a/L+bwz4q8WeENb8eXZvNU0yxvoLO91G6d5W82dZGBZznIBQBiTwZIwclgKj8U/DXX/B/hnwp4g1Oxkg03xLbSXWnyspG9Y5TGwOQMHhWGMgrIh6EUD1P0Q8Rf8EpfA11bn+wvGfiDTZyOH1BILtO/wDCqRfz7V4344/4JZ/EHRPPm8M+ItG8TW8abkhnD2VzKeflCEMgPoTIB64r57tvEnxZ+BfixfC2n6/4i8Oa3m2lbSLC9mXMk0cckaPCCAzkSKCpUnJIIyDXvnws/wCCnXxB8KzR23jawsvGdhkhriNVsrxTkYIKDy2AGflKAnIyw5yBqfO3xF+AHxG+Eu9/Fng7VNItlIDXjReba5PQefGWjJ9g2a8+3Z68H0Nft98E/wBpv4fftBaeW8N6qo1FULXGjX4EV5COMkxkkMvIyyFlBOCQeK474vfsG/Cj4rQzzxaIvhTWHyy6hoIW3BY5OXhAMbAk5J2hjjG4UCufjnR3z37mvpH48fsG/Eb4Kw3Gp2kP/CY+G4ss2o6VExlhUAkmaDlkAAJLKWUDGWBOK+bRQUdt8Evh1J8Wvi74T8IIHMeq38cVwY/vpbglpnHBGViVzzjpjNfu/awJb28cMaCONFCqigAKAOAAOOBxX8/nhzxJqvg/XbLWdD1C40vVbKQSW93ayFHjbBGQR2IJBB4IJByCQf00/ZQ/4KE6T8RlsPCvxFmt9D8VkCGDVSRHZ6i/QA5wIZTwNp+Vmzt2kqgCWfa1FfJf7UP7ffhr4LtdeH/Cwh8VeMV3RyRpJmzsGHH751OWYHgxqQRghmQgZ639kr9rjRf2kfDf2adY9J8a2MQbUNKVjtdRgGeDPJiJxkHLIWCnIKswI+h6KSloAKKKKACiiigAooooAKKKKACiiigAooooAKKKKACiiigAooooAKKKKAEbpX43ft4eMfH3iH49atpfjZDZWulSFdH0+3cm1S0blJkOBvaQAFmIzuBU4CBV/ZKvg7/gqVD4HbwT4ekvpDH4+E5GmrbKC72uf3wm5GIgcFScnfwowZCAaPzVpNo/H1pa1fCnhPWPHfiSw0DQLCbVNXvpRDb2tuMs7Hk9cAAAEliQFAJJABICjPs7SfULyC0tIJLq7nkWKKCFC7yOxACqoBJJJAAAJJOK++f2Yf8Agm0+o29r4k+LaSW6OC8HheGUpIQT8rXMiEFTjny0IIyNzAhkr339kj9inQ/2f7GDXdaMGu+PJYsSX23dDYhh80duCAQSDgyEBmGQAoJB+nwu0YoJuZ2h6BpnhnTLfTdI0+10vT7ddkNpZwrDDEvoqKAAOewrSoooEFYHjbwTo/xF8L6h4d8QWhvtHv4zDc2wmki8xCclSyMrAcDoRW9XlHir9qb4W+B/HVx4P8Q+LrXRdft/LMtvfQTRRqHQOp84p5eCrA5DYHQ4INAHgnif/gnj4E8F+OtA8eeHNcuPDWjaDfx6tqen37m4gFvbsJT5ch+dfuHJctkMSCMAHzRf2jv2aPgT8R/FPijwDoms+I9V1qza2e1s4BDpUYZw8iIsoVkV2CkgIygKAoAJB/QXQfE+i+MdLF7omq2Gt6fISoubC4S4hc9wGQkH3Ga/KTx5+x/4T8C+MvEC+LPi/wCGPB2jR39wtlp0PmanqsduZG8nzraMKVJTYScnrzg5ABnRW/8AwUH0Xw74R1Dwx4W+CegaR4f1B5pbrTbi+M9vM8pzJvQRICCMKB0VVVQAoAFuP/gpbc6kulxeIfhN4Z1i10uaO5sIUkMYtJEBCPFvSQIygkAgAgHj0rzeTwd+y/oNuq3fxB8c+KLgEAzaJpMVrGRgchJxkcnuT/WpW+HP7M3iK3UaX8WvFHhSckE/8JBoRuxz2xAFAxjklscigdj3bwj+298C/GXxQsPHnjX4fX/h/wAbwxLaRashF/bQRqSVkIBUlxkgMIWcAAA4wKyLz9jX4d+KvhX8R/GHwy8UD4h63Kr3Gj6dZqANOjeUSGBoSS7TeSHjUyBSdwIQNtI8Y1v9iPxRfabcax8OfEXh34qaRD80n/CPXy/bIUxuHmW7EFWIPCKzMSCMZrxbRde8U/Cjxct5p1zqXhbxJpspUsu63nhYHDRuhAOD0KsMEZBBBIoD0Ox8ffBn4gfs5Q+E/EGuiTwtrOpyTS6dDbXW29txCIyZWMZ/dk+aABuLfKwIXjP3Z+xn+3tH8Triz8FfEKaCz8VyERWGrLtSHUmJwI3AAWOYnoAArngANgNwHwZ/aA+HH7Xep+GfCnx20S0n8W6aHi0jVftEtra30khTcjpG6qsrmNSFIKMQQoUsEb5x+Pn7O/xC8Bax4k8Y654Yt/C3huXV5FsmW5t0iAeRmhhhjjctgIvAC4VUJJABNAep+1JAkX1FfKn7S37AvhH4zpda14bSDwj4xbdIbiCPFpeuckCeNRwSc5kQbvmJYSEAVF+wV+1RL8cvB8vhrxFPv8ZaDCpkndstqFtkKs/+8pKo/UElWzliB9Y0En4IfEz4W+KPg/4sufDnizSpdL1KEb1DDMc0ZJAkjccOhIIBB4IIOCCByZAYV+6/xq+BfhP48eEJtB8UWHnR8vbXkIC3NpIRgSRPg4PTIOQQACCK/Hz9oj9nXxL+zj42bRNbQ3mmT7pNM1mOMrDexAjJAJO11yA0ZJKkggspVmCjysLjpW/4C8QeIfCnjTRtV8J3N1aeJLe4X7C9ku6Uyk7QoXB3BslSpBDBiCCCQcGvpv8A4J5t4KX9onT28WSKuo+Qw0Fbhf3BviQACc4D7S4jBGCxGCGCAgz9YvBM+uXXg/RZvEttbWfiGSzhfULezYtDHcFB5ioST8obIHJ4HU9TvU1cbeKdQQFFFFABRRRQAUUUUAFFFFABRRRQAUUUUAFFFFABRRRQAUUUUAITivlT9qj9urTP2dPG+keG7LRI/FN+8RuNShW9EBtEbHlAEIw3sMsVIBC7T0YEe/8AxS8fWfwv+HviDxXfxSzWuk2cl00MK5eQqPlUehLYGTwM5JABI/Czxx401X4jeMNY8S65ObjVdUuXup3ycAseFUEnCqAFAzwqgdAKBn6l6V/wUs+Eeq+E9R1OSfVNK1W2gaSLR76zJkuZAMhI5I9ycnABZlxnJAAOPzI+LXxU1741ePtT8WeIrkz314/yRKT5VtEM7IYx0CKDgdySSSWJJ5CkbgUD2LWl6Te69qdpp2nWs19f3cqwW9rbxl5JZGIVVVQCSSSAAOSTX6+/sc/sj6b+zz4UGo6nDHeeOtUhUahdcMLZTg/Z4iOig43EH52AJ4CgeSf8E5P2XB4Y0iD4qeI7cf2vqUR/sOCReba1YEGft80qkheOEOcnzCB930CYBQo4paKKBBRRRQAlfnL/AMFFP2d/H/j/AOLll4o8J+Er7XdIXRYLa4m0/bK/nLNMSPKDbzhWj5CkYPXg4/RiT7hx1+uK/ML4V+Pv2tPFkvinxVodtM9rrEgEuq64YobXTUhZ9wtUuHCKi7mDbVYEoc5YE0AfKuk614++A/jASWU+ueCPEUIUvDIklrMVyGCyRsBuQ8HawKsOoIr6J0f49fDv9qSzg8PfHDTLbw74tZRb6f8AELSolhO7GFF2gGNuQMkgoAzYEQBetbWv29/7Q0Sfwd8TfBPhj4wRW2Ijq9jO9rFKdoDOu+3JDgkjzI1jGRleCCeP8VfsweHvi14KvPiD8Bbm71XT7QbtW8G3qlr/AE1yPM2wk8zqFJAGWY7DtaRsgBZ5b8ev2efFH7P/AIhjtNZSO/0a8zJpmu2nzWt7GeQQcna4BBKE5GcglSGPmGAa+kf2dP2j9MtNBf4U/FeFte+F+qERxyS/NNospJxNCcFggJyQMlc7lB+ZX8//AGiPgPqvwB8dHSbmddT0O+T7Xo2sw4MN9bHlWBBI3KCAwzwSCMqVJAPPtB8Qar4V1aDVNE1O80jUbckxXdjO0MsZIIJV1IIyCQcHkEg8V9MaF8fvCH7Rtjb+FPjpbwWWtmPyNM+I1hCsV1bMCSi3aKAskWSQTwADyFJMo+WKKAO/+NXwW8R/AjxgdG1tElgmXz9P1S1JNvfQH7skbd+2R1B9iCfq74Q63pf7dHwrt/AvxH8Y6po/iLwQkmopfxyR7NQtNoXz5y4JaSEZUsSpIkDEsWYjzH9n/wAY2Hx28Ev8BvHF3ElxJun8F67dMA+n3oXItWbGTFJggLjOSVAJMezyH4Z+LtX/AGe/jbp2p39nJFe+H9Ra11TTjtZpIwTFdQEcqSyGRQeRkgjsaBaknw++KEHwX+OOneL/AAcL19K02/LRRagyC4urQ5SRZNoCq0kZbgAhCwwSVDH9xPD+uWPibQ7DWNNuFu9Ov7eO6trhM7ZInUMjDIBwQQefWvyf/b20eWz+Ioh0L4bWXhLwZbxo9pq2maNHCmqM0YYzGeNMEDcQE3AgAFgCQB9m/wDBOPx9L42/Zr06zuWeS48P3s+kmSR9zNGNssfUnACzBB7R0CZ9S1xXxb+E3hz40+CL/wAL+J7P7Vp1yNyyJhZreUA7JYnIO11ycHBBBIIKkg9rRQI/Cn49fAvX/wBnz4gXfhnXB58H+tsNRjQrHeW5OFkUHoezLk7WBGSME+ewzy2s0c8EjwzRsHSSNirKwIIII5BBAII6EV+2P7U37O2mftF/DW50WUQ2niC0DXGjalICDb3GMbWYAny3wFYYPGGALKuPxZ17QdQ8La5qGjaraSWOp2E721zbygBo5FJVlOOOCCMjg9RxigpH6X/Af/go14PPwhgl+I+pTW3i7TR9llhtbR5X1LAOyVAo2hmAwwZlAYE/KGUCt4V/4KgaF4r+LujaEfDMmieEL6c2razqF0onjZgBHI8agpGgbhiXYAHdkbSD+ZdI2Mc0BY/oaVtyg06vmX9gP423nxh+CEFvq7zT634clGl3N1KGP2hAoaGQuRgtsIVhktlNxxvGfpqgkKKKKACiiigAooooAKKKKACiiigAooooAKKKKACiikJxQAySJZo2R1DIwIKsMgg9RX5df8FBP2U/C3wd+yeOPC11DpNlq999lk8OhTtSUozmSDH3Y/lAKYAUsNpAIUfqPuA71+Sf/BR/4vf8LE+Oh8OWk3maT4TiNkoVgytdvhrhgRyCCI4yDnBhOOtA0fKVe7fsafs/v+0B8YLOzvoGk8K6TtvtXbkK8YPyQZHeVhjGQdokIOVArwhjtFfsp+w38EE+C3wM0tbuDyvEGuhdV1LeoDozqPLhPAI8tNoKnOHMhB5oGz6ChhS3iSONVSNRgKowAB0AHapqKKCQooooAKKKKAPP/jt8VLf4J/CfxH4zubZrwaXAGjt1JHmzO6xxKSASAXdATg4BJwcYr8wNO/4KMfGWLXXudT1HStY0iZmEuh3GmRLamNjhowygSYCkgFnbtndyD+if7Z2jx65+zD8QbeYqEisBefNkBjBKkwU4IPJjA49a5bwB8K/hf8Rv2dND8S3Pws8Jandal4fS8ms9B0qCF3mMO6SGCQ4dHDAqCZAQw5YHJoA+aPjhr3hz9tn4a+GI/hZBpWl+NNNuWl1HwfcRW9teyKYjuaCZgpmSMoTiM4ZXBZQyqo+dPhB4m8Yfs0ePtJ8cf2brSeGob8WN9LBHPa29+ACXtyXVQzAbmCuOGTOARkZ3xr0Lwv4G8bWWufDLX7z+xrxjc29pdMYNT0S6jYF7aYA71aNiu2TODyAzFGY/Rn7SXx68cax8F/hN49svE9jdaJr2mnTNW8M31nDNFdXsLkXE7wuhVlZkUDgGMhCpBfICz5nsvBvh/wAeeDtRm8Nz3EXi/RGuLmbTrrAGq6cuZDcQ8nbPCoPmQjIaNQ65KSZ9m/Z98Waf+0N8NZ/gH4zu1h1GNXuvBGsXAbda3aqzG1dwD+7YbsBsjBZQc+UB5T+zz8QPA3g3xpo9x490K9vtOs737bb6no1y0F7ZyhSFJ2lfMjDBH25BVkypIZ0fsP2pPhzpfw78caP8SvhhqKyeBvEcp1HSNQ03Ma2F5GwZ4BjmNlYB1VgpUEqBmMmgDwTXNF1DwzrmoaPqtrJZalYXEltdW8g+aORGKup7ZBBHBqnX0x+1Za2fxa8F+DvjxpEUVvL4gX+yPEtpAAEttVhTAYDcSBKiEqCBhUQkkua+Z6AJ7G/utJvra9sriS0vbaVZ4LiI7XjkUgqykcgggEEcggGvoT9r5rbx9a/D74w2MaQnxtpRj1OKNCoTUrMrBcEA5wpwgUE5IUnnNfOlfQNjqA8QfsJ6lYv88/h/x1Bcxu3JSGe0dNg7gF1ZiBwSRxxmgD2P9o/QPiR46/Zc+Ems6ZrVjF4BtvDdlHqGn3Gox2TyXaR48xzK6rMMRjagJYMGIUk5HVf8El9SlaH4maeZHMCNp08cZPyhiLhXIHqQqA/Qe1cb+1x4A8P6V+z/APCK01Txyuh+LdI8N2i/8IldGSVZ90YLyBI1Ywvv3L5jgK4XbkFTnpf+CS0ROrfEyUA7Vh09Se2S1yf6GgTP0aooooJEr88f+CnH7PYEdp8WNFtPnUx2WvLGBgrwsFwRjqDiJiScgxAAAE1+h9YnjLwppvjrwrq3h/WLcXWl6nbSWlxGeMo67SQexGcg9QQCKAP5/wCvW/2WfgnZftAfF+w8J6jra6JZtE91IykedcLGQXhhBBHmFSxBPCqrNhtu08Z8Uvh9qHwo+IniDwhqmTeaTdtbmRkKecgOY5QDkgSIVcZJ4YU/4U/EK8+FHxI8OeLrDeZ9JvY7ho0baZYwcSRk4OA6FlJx0Y96Cz9zvAvgTQfht4XsPDvhvTYdK0eyTZDbQjgc5JJPLMSSSxJJJJJJNdFWboGuWPiXRNP1bTblLzTr+3jura4j+7LE6h0cZ7FSCPrWjuoIFooooAKKKKACiiigAooooAKKKKACiiigAooooAK+bP2/PitffCn9nnUJtJ1C60vWtXvINNs7uylMUsJJMsjBgQRmOKRcjkFhgg4NfSdfBf8AwVC8F+N/GGn+ErjQ/Dmoap4b0aO6ub+7sgJRHI4QAvGpLhUSNyXK7R5mCRQB8ORftG/FiFgR8TfGBI4G7Xbph+RciuC1DULrVtQur+9uZby9upWnnuLhy8ksjElmZjkliSSSSSSSarqwb/61LQWevfsl/ClPjJ8fvC2gXduLjSIp/wC0NRR0LI1vCPMZXAIOHISPPYyDg9K/btV2qBX56f8ABKX4eAR+NvHE8AJLR6NaTZORgCa4XGcc5tjkjPH1r9DaCWFFFFAgooooAKKKa2dvFAHw5/wUx/aCtfDngiL4X6ZKsus66En1IqTm2s1YMqkgjDSOg45+RWyAGUn58+CP/BQDV/gd8DrTwRpnha11PVLGac2moXtywgjjkkMuHhUAsQzyDh1GCDyQQfPP2yfhn4z+Hfx01+fxncnVJtbuJNQstVQny7qAsQgAJJQxgBDGT8gVQMqVY+H0FI6f4mfETVfix421LxTrcdmmp38nmS/YbZYEyAAMBRycAZYksTySTzX1B/wTT+K1/ovxSuvh/cym60PXbea6t7ObBSO9ij3CQEg7d0SOrYHO1Ou0A/HFb/gHx1rHwz8aaR4p0C4+zavpc4ngkYEqcZDKwBGVZSVIyMhiMjOaBnWftIah4pu/jJ4kg8XxahbaxaTmE2+qTRzTxRnLxqZI0RXBVwVZVAKlQOAK+u/2Wvhmv7SH7D3ivwbd2ml211Y6tOuj3UFusUy3iRRypLMwByx8zyi+AxiJXnAJ89+K2laD+3Hpd98QPAQlsPipplmra74Mnbe17bxqFFxZnjeVGFKjkgKMK23zfOfBl9r37P3xO8C6dfa9Na/DrXNa0nxQrrIu26sI7k+VPMiFjGwVXLREnDRjIYqpALoesfBf4Q3/AIb+C3jz4d/E3xL4d8HDxbZw6hoeh65rUdvf22oRgNDM8JB8lJSEVi2HIjC7fT5F8b+B9d+Gvim/8OeJNNl0vWLF9k1vIB3GQwI4ZSCCGBIIIIJBr1X9qj4XeN7P9pDxbBqGhapeXeva1dXGktFBJOb6F5C0QhIzuwhRdqklSNpAIwHftVW+oaDN8N/C/iGXz/GHh/wrb2mrNvJaAtLNLb2zHGC0UEkQJBIO7GTjNAzwyvs79kX4JyfFj4IrpUsYl0zWfHlp/acbOVP2CztHmmPHIDNKkQYdGkXOK+OdN0u71zUrPTdPt5bu/vJkt7e3hUs8sjsFRVA5JJIAA5JNftL8LfhbrH7P/wCzPB4a8MW1rqPi3TtKmuUjuD+5utSZWkKlgUJQynYCSCFC5Ixmglnwn/wUQ+J3gPx38RLjSbDw3q9n4z8OsdOutXlZIYJ1VshDCQWdRklJAUJDk4ZSpHtn/BKLwsbP4f8AjnxGX/5COqQ2AT0+zxb8j2P2rHHpXwn8cPjF4g+NXjCbW/FOm6dZa4hME7WNkbWQhTtCyAkliuMAtlgBgkgAD9b/ANjv4Xz/AAj/AGefCWhX1u1tq0kDX99HJGUkWadjIUcHkMissZz/AHKB9D2uiiigkKSlooA/NX/gqh8KRpvibwx8Q7ODbBqKHStQdFAXzowXhYkDJZkMgyTjEIFfB1ftF+278P4/iF+zT4zg2IbrTLb+2LaRxnY1ufMfHu0YlQf75r8XF6UFI7rTPjx8StF0mz0zTfH/AIm0zTrOMQ29rY6tPBHEg6KoVwAB2HbtX2T/AMExfjNrOveOvGfhfxDq2oaxcX1pHqlvcajdtOytE4jkALEklhLGevSInB7fn4zBepx3Oa+mf2B/BPji4+PvhjxVoPhy8vdAsLiWDUdQ2+XbRxyRGOQF2IVmUSK+wEscA470DP2CpaRelLQQFFFFABRRRQAUUUUAFFFFABRRRQAUUUUAFIVB6ilrL17xNpPhfT3v9Z1Oz0mxjID3N9OsMa5OBlmIA/OgD80f+CpGh+G9D+InhFdI0ex03WLyzuLzUbm1gWJ7ndIqxtIQBuYFJPmOSc4JwBj4mr6b/wCChnxJ0X4mfH6K68P6pZazpmn6RBYreafOs8MjB5ZWw6kqcGbBwTgjHWvmSgs/Y3/gn74R/wCET/Zb8JmS3+z3WptcalNyD5m+ZhG+R1zEkXXkDAr6OrhfgVo8nh/4KeAdNmTy5rTQLGCRc5wy26Bh+YNd1QQFFFFABRRRQAUUUUAfEX/BSL4N3PxKh8H6pb+KfDOgtpiXUQtfEWqR2DXRkMR/cvJhWICcgsoAIIJJxX5o+INDuPDOs3OmXc9lcT25AaXT72K7gbKhgVmhZkYYIyVY4OQcEED9J/8Agq0NJPwp8HedFC+u/wBtk2rkDzFt/IfzgD12lvs+R3IUnoK/MdVx/OgpC0UUqxvNIkcas8jkKqqCSSTgAAdSaBnVeF9B8V6d4b1Dx14elvbK10e7isrjUNPkeOW2adJApLqQVVgjKTkAlgCcsAfr/wAE+A779pS8/Zo8a6rqA8RyQXE+ieIZJ5FndDZyzXVvHcDJbdLCj5LDJBBJJYE9p+zr8Fbn4W/svfGjTtT1WGTxdrHhmW7vvDaqBcaSrWlz9nWYbzh5FO4qVUrjBzjNfGX7N/x81r9nn4iW2v6c8k+mTssOq6aD8t5b5wRgnAdQSUbgg8HKlgQD9Wf2SfjQPjr8OdW11mkYweINRtV80gssJmM0CZHZYZokHHRa+I/+Chnwq1XxN+1dp1l4W0a81jV9e0W2unt7OJnYusksBY4yAoSKPLHAAGSQOa2v2Gfi1o/wd/aF8V/D2W/YeF/E9yraHd3JMYdslrRtrEbfPgkXGRuLeUvJPH2P8bv2pPAX7P3ibQtP8Ui9W91pf9dZ2okFvCrECSY5B2gsxAUM3DYX1Cdjyf8AYy/Ybh+CckHjHxmYb/xu8ZFvaxkPBpasCGAYfflIJBYfKASFyPmPzx/wU88beI/+F36d4ee9urbQrbSIbq2tY5WWKR3klDylQRliV25OcCMYxk5/UiNlZAVIII4KnIr4S/4KnfCtNT8FeGvH9tH/AKVpNwdNvCseS1vNlo2Zs8BJFKgY5M55HcDqfDXwFsofGH7QHgC21yX7bBe6/ZJcm7Jk84GZBsYk5IbAXk9DX7pqu1cD9K/C/wDZn0251b9on4ZwWiNJKviKxnKqMnZHOkjn6BUYn2Br90V6UAxaKKKBBRRRQBU1Kxh1OxuLS5hS4tp42ilikUMrqwIKkHqCCQR71+APibQbjwr4m1fRLvi5027ms5R0+aNyh47cg8V/QQ33TX4gftb+Hz4Z/aY+I9mf+WmsTXgwSeJyJx/6MoGjP/ZotNC1H9oDwFY+JNMh1nR73VYbOaxuATHIZT5abhkZAdkYg8ELgggkH9w9N0yz0fT7eysLWGzs7dBHDb28YSONQMBVUAAADoBxX4I/DvxIvg34geGPEDgldK1S1viF64ilWQ45HPy+or91PCfxM8I+ONy+HfFGja86jLLpuoRXBX6hGOPxoBnT0UgYN0paBBRRRQAUUUUAFFFFABRRRQAUUUUAFFFFACV+EX7QF9caj8dPiFJcTyzsPEF+itK5bCi4kCgZPAAAAA4AAHav3db7pr8af2hv2afipY/F/wAaaiPAOu32nahrN7e2t3p1m13E8MlxIyMWh3BcqQcNgjIyBQNHz3RU99YXWl3ktpe201ndRHbJBcRlHQ+hUgEH2IzUFBR/QlYWqWNlb28a7Y4Y1jVfQAAAfpVmqOi3y6ppNleJ9y4hSVec8MoI/nV6ggKKKKACiiigAooooA8Z/aV/Zh8OftMeHNPsNaubrTNQ0ySSWw1G0ILQlwA6sh4ZW2oSOD8gww5z8VeI/wDglJ44tb0roXjPQNSswPlk1COe0fOB1RVlAHX+I1+ndFAH41eKP2W/C/wn8SXei/En4waLouqWkYkk07Q9Mu9SuCSquinKRohZWBBZscjjkkZbfGbwP8K1cfCPwveDXSoC+MvFrRz30GQN32a3QGGBgQQJDvfDEAg4I92/4KpfDU6X438KeOLWHFvqlo+m3bImFE0Lbo2Zu7MkhAHXEJ9K+F6Cz7//AOCes0mj/C344fEnxC8upW8kWLia5cyS3DQQTTT7mbO4sJkySSSTz15/P/b8uOv1r6o+EPxCgh/YO+NnhS2ka31e21Ky1AlXAaS3uJ7SBwq5yQDCQxxjEqg9a+VxQB6p4J+G+qfFzwDqF14aje68WeEVE8thAR593pzsSJYUUBmkhlLbiSSUliAxsAb1j/hanxw/aA/Z18R6ddeGLDxf4f0tYobnxRPCi6nCIWW48tHMimVgiZYqjNtYliSwNfNfhPxhrngPX7bW/Dmq3Wi6rbHMV3ZSmNwDwQSDypGQQcggkEEcV9gfBn4zaR+1lo118G/iXaW2k6zrN22pad4p0a3S1ebU1jIElxGgCPIyAruwAwAXAbawAPuf9mH49WH7RHwrtvE9nYNpNxDO9je2LOZBBOgViFfA3KVdGzgfeweQa4f/AIKIalbWP7KHi2CeRUlvZbGCBT1dxdxSED6LG5+gNbv7KPgXwH8FvCF18PfC/jPTvFOt2l1Ld6t5F3E1wJztjYvCrsYgAiLgk4K8kkmvPf8Agp3ol/q37N8NzaIzQabrlrd3ZXtEUlhBPt5k0Y+pFBB8j/8ABNPwaPE37SsGpuSsfh/TLq/A25DuwW3Cn04nZgfVK/XKvzm/4JK2MUmpfE68ZB9ohi02FXI5CsbksAfQlEyPYV+jNA2FFFFAgooooARvumvxm/b7j8v9rjx4B3NkcfWxtzX7M1+Mn7e0wm/a08esDnD2a9fSytwR+YNA0eAUcjocc5BHBzRXonhH9nP4o+PJbZdD8Ba/dx3A/d3T2Lw27DGQTNIFjAI7lgOlBR+uv7IN5Jf/ALMvw5mldpJP7JjQsxJJ2kqMk+wr2KvNf2cPB+p/D74F+CvDms2v2LVtO02OG6t96yeXJyWG5CVPJPIJFelUEBRRRQAUUUUAFFFFABRRRQAUUUUAFFFFABTdgPanVma94i0rwtpdxqes6jaaVp1uN015ezLDFGOmWdiAOo6mgD8tP+CoGgx6X+0Rpt9FGVGpaDbzSuQMNIss0Zx9FSP8/pXyFX1h/wAFBvj54H+OXjLw1/whlxNqP9jwXEF1qRgMcMwdkZFj3Yc7SJMkqBkjBIJNfJ9BZ+637O+qf218Bfhze+Z5rS+HrAu2c5cW6Bsn1DAg+4r0Wvl7/gnH4tj8Sfsu6HZh3km0W7utOlMhOc+YZlHPYRzIBjgAY7V9Q0EBRRRQAUUUUAFFFFABSVxXxT+L/hP4M+GZNc8W6xDpNiMrErZaW4f+5FGAWdvUAHAyTgAkeGRftSa74k8G3HxD1C3t/hh8KkXFrqOrp9p1jVix+T7Lbg+XGTg4LeaDgEArlgAO/wCCk3heLXv2X9Uv3JD6JqNnfpjuWk+zkflcE/hX5F19R/tF/t3a/wDHTwnrng6HSY9N8M3d1atbyPJm6aKEszedgBS0knkvhQAnl4AbJavlygpHZ/CLxbpnhHxvaP4ghe78Kahiw1y0RmUzWTspkwVIO5SqSLgj541ParXx98J2HgX41+NND0qBbbSbPU5lsoVkLqtux3RAMSSRsZSCSSQRyawvh94F1T4m+N9E8L6JEZtT1S5W3iGCQmTlnYgEhVUFmOOFUntX0n/wUG/Z5ufhT420nxPp0dzdeGNUsbWxN04LeRc28CQhHYdC8cSOCTlj5mOFNAz5MrZ8E+KrnwH428P+JbOGK4vNG1C31CCOcEozxSLIFbBHBKgHBBwTyKraDoOoeKNTj07SrdrzUJVYw2yEb5SoLFUBI3OQDhRlmOAoJIBzvwx6g0Afoh4i+IXws+M2qaf8UfhVrNn4L+Nuk7Lo6Lqh+yjWCSQ9pIeEmlkUsisjFmyFfA2lPrL4W+PPDv7VnwNg1S50pho+uW81lqGk3Mm4xuCY5oy6kEgEEqw2sQVbCngfh9X6B/8ABLX4qQ6Vpvj/AML6xqcNpYWiR65B9oYIsKAGO6kZyeFAFvkk4HJOMkkJse4/s0/sl6v+zH8WvE1zpOtR6v4D1uyCpDcAre29xHKDEHGNrqEeUFwQSWHyAc19T01GDLkdKdQIKKKKACiiigBG+6a/Db9qTXJPEX7R3xIvJG37ddu7ZW/2YpDEv4bYxj2r9tPFHiCz8J+G9V1vUHMdhptpNeXLqMlY40LuQO+ADX4BalqE+r6neX9y/mXN3M08rnuzEkn8SSaBo6L4T+HY/F3xU8GaHOu+31LWbOzkGSPlknRT09ia/e2NRt6V+E/wB8YaD8PfjR4Q8TeJoLqfRNJvlu5ks0Dy7kBaNgCQCFkCEjOcA4BOAf2j+GPxp8E/GLSzf+DvEVnrkCj95HCxWaHkgeZEwDpkg43KMjkZHNAM7mikpaBBRRRQAUUUUAFFFFABRRRQAUUUUAFFFFABX58f8FYvDN42l+APEcb3BsYp7nT50MreUsjKskRCZ2hiqTZbGSAATgDH6D14j+2J8G7344/AnXPD2k20d1r0TxX2mRyOEBnjcEqGJABaMyICSBlxkgZNAz8UqK+ovDv/AATd+NmtMRe6bpGgADO7UdTRh9B5HmHPfnj3r508Y+FdR8C+LNY8OavGsWqaVdSWdyiklRIjFSQSBkEjIOMEEEcGgo+3f+CU/wARFsvE3jLwPcSyYvrePVbRC37sNEfLmAGfvMJIjwOkRz0FfpNX4Tfs/fE5/g38ZfCni4Fxb2F4ou1jXczWzgxzADIBYxu+MkAMAeMV+6VndQ3trFcQSLPBKqyRyIQVdSMggjgggg5oJZYooooEFFFFABXJfFP4h6X8KPh/rvizWHIsNKtmndVIDSNwqRrnjc7lVGe7Cutrw79tD4f6v8TP2bfGGiaFA11qpihuobVAS0whmjlZFAySxVGCgDlsDvQB+dHwt1bU/wBs79rzw7/wn9013Y3lxJO9ijEQQ20EbzC2jXIKoxQKSDuO5mJLEmr3/BQ74lav4o+PmoeE5t1poHhaOG1sNPClEBeKOR5SvTLFgARgbFTAGTnwf4V/EjWPg/8AEXRPF2iGManpM5kWO4UlJFZWjkjcAg4ZHdTgggHIIIBH3PrX7Qv7Lf7T1tDqfxO0a68L+JoIRCZpI7gvgjJVJrUHzVU5AMqgjJwoychXU/O+t/wJ8P8AxJ8T/EUOh+FNGutc1SQj/R7VclFJALuThUUEgFmIUZGSK+2dG8M/sN+GV8y88R3niBs7l+2nUWxzwMQxICB6EE+ua0de/wCCinw4+Fvh+XRfg58O0gAYhZbm3jsbTcOBKUjJeYnHIYxsRgk54oD0PRfgJ8A/B/7DXgDU/iF8Q9VtZPErwGOa6T5lt1IyLW2BALyOV5OATjAAUEn51k/ao1nxb4q8Z/FHxW9p/wAIDewvoOn+Bb6JbmHWWjG+KAoRhRCZlnluCCVLhFB8xVHzp8X/AI4eM/jp4gXV/GGryX7xlha2qfJbWik8rHEOF6AFjlmwNxJANbGteH7DWPgDoviUXE1vdaTff2HFHdGOKK6LNPcSCBF3NIyebGXkcoAssaBSQGIFjzK1up7C8iu7SV7W5hkEsMsLFGjZSCrKQQQQQCCMEEAjmuz+J1vHqX9j+MDdwm98UxzX95YKpDwTrM0UsnChPLlkSSRQuApLoQAgZuHbla98/aE+Ghs9D+CFz4W0+W/07XPB9pHAtiDO02oiSR7uNAMsWEswJUDILEAcYAM8z0f4Y6vrnwv8S+ObdG/srQb6zs7j5Dg+eJBuDdPlZY1I/wCmymu2/ZX+M3hz4LeONevfFmjXWueH9a0C70S7tLPaXKStGxGGZQQfL2kZBAYkZIwT4E/HxfhTp/iXwb4p0EeJfAXiQCHV9JdjFPCy8CaEnhZF4IBAyUX5lIDD1j4z/CP4RSah8E7Pw9c3eleF7/Qry+1bV44AL65t7dWlcup+XzyY7hMkEKSBgqqqAD7z/Y18d3nxG/Zr8D6zqMxuNQFo9lPKzFnc28rwhnJ5LMsasSeSWJ717XXzZ/wT10G40P8AZa8MPco8TX013eJE4I2RtO4TGedrKoYHuGB719J0EBRRRQAUUUjHAoA+b/8AgoD8RR8P/wBmfxBHHK0V7rskejQlQDkSktMD6AwpMM9iRX46L0r7Q/4KffFgeKvixpXgq0lDWfhq3MlyFJ5u7gKxB7ELEIiCOQZHHavi9jtx9cUFIWvoT9gfwlc+LP2ofCZg85LfSzNqNzJA5QokcbBckclWkaNSOhDEHINXvDn/AAT7+LnizwPo3ijSrXSbm01a1jvLezN8I7gRyAMhYMoUEqQcBiQCM4OQPrD/AIJ+/sp+K/gfr3i/X/HGjxaZqtzBDYaeY7uKbdCWLzE+WzAAssOMkH5Txg0CPthegpaKKBBRRRQAUUUUAFFFFABRRRQAUUUUAFFFFABRRRQAhGeK/L//AIKgfB8+HfiNpHxAsYNtlr8Itb4qCQt1CoCsSeBvi2AAdTCxPUmv0o8VeKtJ8E+Hr7XNd1C30vSrGMy3F3cvtSNQQOT6kkAAckkAAk4r8mf2yf2ybr9oq8i8P6Laf2f4H0+5+0QLcRg3F5MFKiZzyYwA7hUB6MSxJICg0fMX3hX60f8ABOn45J8TPgzF4Yv592veEglkwY/NLZkH7O4GBwoBiIBJHlAkjcBX5MV6d+zf8bL39n/4s6V4qtlknsQTbajaxn/j4tXI3qBwCwIVlyQAyKTxkEKP3NorK8N+ItP8WaDp+s6TdR3umX8CXNtcxn5ZY3UMrDvyCDzWrQQFFFFABTWw3Br4r/4KaePvE/gHwZ4Km8M+I9W8OXFzqE6TSaVeyWzSKIwQGKEEgE5we9fn8P2jviyv/NT/ABh+Ou3R/wDalA7H6YftCfsA+BvjZf3euaXNJ4N8UXD+ZNeWUQkt7lyQWaaAlQWIBO5WUksS26vjjxj/AME0fjD4dkf+yU0bxRDuIQ2N8IX25OCyziMA4wcBmGe5rxn/AIaS+LX/AEU7xd/4O7n/AOLpv/DSPxZ/6Kd4v/DXLkf+z0DO5f8AYJ+PMcmw+AZCxPVdTsiPzE2P1ra8O/8ABOj4365eCG80DT9AjyM3GoapAyYPXiFpG4/3a80h/ae+LsIwvxM8VH/f1adv5samf9qb4wSIVPxL8TAYxldRkB/MHNAz7D+GP/BKmytXt7nx/wCLpL8hAZNN0GLyo94IODPICzKeQQEU8ggiuG+NH7HPxc+IfizS9D8NfDnS/BvgjRY2tdPht9fjubYlnJlundiJneTCAlo9wWOMEHbmvnGz/ag+L9lkx/EvxQ+Tn97qksv5bmNWJf2rvjFNyfiT4iH+7fOv8iKBanrfjD/gmb8XPDttZyaQdG8USyKDPFY3ggaF+pGZxGGXJwCCCcHKjjP1D+yj+yr438JeBG8O/FWbS7/w/a3sOr6HpUcjzXek30chbzY7hSBGM5OxCwYuxyoLq/5+SftRfF+RcN8S/FGP9nVJVP5giok/aa+LsbZHxN8Vn/e1ecj8i9Az3H9qz9ib4g6b8ZtZ1Xwn4buvEvh/xDqMl3bSacgc20kzl3ilQf6tVYkBz8m3aSwOQPtLxL+y5deOviZ8JPGPiDU7e/l8MaUbHWrWZC4v5PKIBXIIKmV3LBhyuB1Jr8wJP2oPi7IuD8S/FAHquqTA/mGBqm37RXxXbr8TfGH4a9dD/wBqUE2P3N0+xttLs4LOzt47S0t41hhggQIkaKMKqqAAAAAABwMAVar8Jf8Ahof4qrz/AMLN8Y/+D66/+OV+rf7CfiTV/F37MPhTVdd1S91nVJ5LwS32oXDzzSbbuVV3O5LHCgAZPAAHagD6AooooEFcX8YPiVpvwf8Ahvr/AIv1U5tNLtjKIQcGaQkLHEDg4LuVUHGAWyeBXZk4r8uf+Ckf7RieO/GUXw30S436J4fnMmpSowK3F8AV2AjORECynkHezgj5QSDPj/xR4m1Dxp4m1XX9VkEup6pdSXty6jAMkjFnIGAAMk4A4AwBwK7f9m/4Ty/Gz40+GfCvlyNYXFwJtQePI2WkY3zEsAdpKgqCeNzqO9eaV6J8Bfjj4g/Z8+IEHinw/wCROWjNreWdzGClzbMys8e7BZSSiEMpBBUZyMqQo/dKGNYY0RAFRRgADGAOMVLXlf7P37Q/hb9ojweNZ8PzGG8twi6jpM7A3FjIwOFfHBUlW2uOG2noQyj1SggKKKKACiiigAooooAKKKKACiiigAooooAKKKKACiiigDF8XeF9N8beGNV0DWLVb3S9StpLS5gYkB43UqwyCCDg8EEEHBBBGa/Dn45fCPVfgb8UNa8JapvlNpKWtboxlVurZuYpVHI5XAIBIDBlySDX7wV438dP2VvAn7Q2paFfeK7a6+1aSzBJLGYQtPExBMMrbSxQHJABBBLYI3NkGfiPuH64o6iv3I0T9mP4XeHfB+oeGtO8EaTa6ZqFq9ld7Yd088TdQ85JlYg8glsqQCCCBX5I/tN/s96r+zj8SbjQrvfcaNdbp9H1FgMXVvnkEjgOhO1hweAcBWUkGfRf/BO39q6PwbqUPwu8U3Pl6Lfzk6LeyP8ALa3DnJgbPASRiSpGMOSDnflf01Vgy5HIr+eb3HWv05/YW/bXj8eWtj8PfHd+U8TwIIdN1S4YY1JRkCN2P/LYAAAk5fHJLZLAmfcVFNVg6gjpTqBHw1/wVM0HUte8E+BRpmn3WoPDqNwXW1haUqDEuCdoOBkYya/OGTwb4gjOH0LU0P8AtWkg/pX75avb3lxp866dcQ2l8VPkz3EJmjRsYBZA6lgO4DLnpkV8p/Fz4gftXfDSS5uNJ8K+DvHGjoSUuNE0+6Nztzhd9sbjfuIIJEfmAc5NAz8uE8G+IJOE0PU2PoLSQ/0qwvw98VScr4a1hh6rYSkf+g19TXX/AAU++MNldS21xofhW3uIWMcsUmn3KsjA4KkG4yCDwQeRUQ/4Kj/Fz/oFeE//AAAuP/kigo+Zofhb40uf9V4Q16X02aZOf5JRJ8LfGkJxJ4Q16M9w2mTj+aV9Mf8AD0b4u5/5BXhP/wAAJ/8A5Ipf+HpHxc/6BfhP/wAALj/5IoA+Yv8AhWni88Dwrrh/7h03/wATViH4SeObj/VeDPEUn+5pU5/klfSo/wCCpHxbH/MK8Jf+ANx/8kUv/D0f4t/9Ajwl/wCANx/8kUAfOq/Az4kSY2fD/wAUv6FdFuD/AOyU1vgb8SF+98P/ABUProtz/wDEV9Gj/gqP8Wx/zCPCX/gDcf8AyRSf8PSPi3n/AJBHhL/wBuP/AJIoA+cG+C/xCj6+BfEw9jpFx/8AEUz/AIU54/PH/CD+JP8AwUT/APxFfSX/AA9I+LXU6R4T/wDAG4/+SKuaH/wUq+N3ijVrfS9H8NeHdU1K5bbDZ2OlXU00h64VFnJJwD0FAHzMnwS+Isn3PAXih/po1wf/AGSv1l/YR0HUvDX7LvhDTtX0660vUInvTLa3kDQypm7mI3IwBGQQRnqCD3rC+DmuftQeOHiu/Fun+CvBOlMu7y7ixuLi9YEZGIVuQq56He6sp6qelfTMKssahyGfHLAYz747UEk1FFeMftNftLeH/wBnHwWdS1Are63d7o9M0lWxJcyADJP92Ncgsx4GQBkkAgjhf24P2qIvgH4J/sfRLqM+OtaiZbFAQxsoTlWumX2OQgPBbJwwRhX5DNI8kjvI5eRiWZmOSSepJPJJ9TW94+8da18TvGGp+J/EV217q+oymWWRicDPARQSdqKAFVRwAAO1VfCfhPV/HnibTvD2g2Mmo6vqEqwW9tFjczE9STwFAySxIAAJJABNBZk7v8/n/hUlvby3lxFb28Tz3EriOOKNSzOxOAoA5JJIAA5Jr9m/gL+yL4N+Ffwlg8Kazoml+J7y6ZbrVrnULRLhLi4xj5RIuQiAkKMDAJOAzMTB4e/YW+EnhH4laT400bQ59PvdNlNxDYLctLaGbB2yFJNxDKSGXawAIBxwMBNzW/ZF+A6fAD4N6ZolzGg8QXh+3avIpBzcuBmMEEgiNQqAg4JUsANxr26k6UtAgooooAKKKKACiiigAooooAKKKKACiiigAooooAKKKKACiiigAr8/v+CpHxa8PjQdD+Hkdjbal4jeddSkumzu0yIBlXBBHzS5IwcgKCSuSjD7/YEjAOPevya/b+/Zv8U+APiPqvj83F34g8M69dGVtQmO97GZjgQSEAAIBhYyAAFAXggZBo+S6WKR4Zo5YnaOSNgyspwQQcgg9jx1prNgd8/St3xR4F8SeBzZDxDoOpaG19ALi2GoWrwmWM8hl3AZH06d6Cj9BP2Pf+CgltrUNn4M+Kd8lpqiARWXiS4O2K6GQBHcHorjtIcKw+9hgWf74SQSAEHIPQ1/PP8ATjtwa+o/2Y/28vFXwNW20DXxN4q8GKVRLaWTN1YoAFAt3Y4KgDiNiF4AUoMkhNj9eKTHtXn/AMJfjl4L+N2gjVfCOtW+pIoBntSdlzbE5wJYjhkOQwBIw2CQSOa9AoEeZfGfwf4Bj8La/wCNPFfgbRPFEuh6XcXrtfaZBcTtFDG0hjVpFJGQpABOMmviMftofs49/wBnzTR/3BdO/wAK+5f2jf8Ak334nf8AYr6p/wCkktfk3+xf8ItB+NXx20vw/wCJoHu9EW2uLy4tY5Wi8/YuFUuhDAbmBOCCcYzyaBnv3/DaH7OX/Rvem/8Agl07/Cj/AIbO/Zxb/m3zTf8AwTad/wDE14r+3T8E/DnwJ+Nlvo3hSKSz0e/0qHUltJJGlFu7SyxsqsxLFSYQ3zEkFiM4AA+oPG37Bnw20H9lPUNbitLlfGOm+HX1l9bF1KTNPHbmZ1MRfywjEFQAoIBByWySD0OI/wCGzf2cf+je9N/8E2nf/E07/htD9nIf8296Z/4JtO/+Jrjv+Ce/7NPgv47Xni/U/GdlNqtto/2aK308TyQxM0vmEu7RlWJHlgABgPmbIPGOP/bt+Avhv4C/FjTrDwpHNZ6NqemLerZzStKLeQSSRsqOxLFSFUgMSQSecYAA0PYf+G0P2cv+je9M/wDBNp3/AMTSf8Nnfs4t/wA296b+Gi6d/wDE13vx0/YD+HHgf9m3W9Q0e2mh8W6BpbXz63JcSsbtol3Sh4S5RQ4VgAoG04OSAQfDP+Cen7OPgv49ax41uvGtjJq1posNpHBYrPJCheczZkLRsrEqIcAA4+ckgkAgDQ7f/hs79nFlx/wz7p3PHGi6d/hX6CeEfhv4T8BpN/wjXhnR/D32jHnf2VYRW3mY6bvLUZx2z0r8Tf2gvAFj8Lvjd4v8LaW0h0zTdQaO2EjbmWMgMqk9yAwGTycZNfusv3V+lAhQMUM20ZNZuveItM8L6Tc6prF/baXplsu+e7vJViiiXIGWZiABkgcnqa+Af2lP+CmCtHcaB8JVZyw2y+JryAgAdxbwsAc8j5pABwcKQQwBH0b+1H+2B4Y/Z10drUPFrXjG5Q/ZNGhkBMWRkS3BB/dxjjA+85ICjG5l/I/4l/ErxD8XPGV/4n8T37X+qXZALHISJBnbHGuSFRQSAB6knJJJwdU1O91zUrnUdRu5r+/upDLPdXMheWVyclmckkkkkkkknNO0bSL/AMR6xaaVpVncajqN1IIYLW1jMkkjHoFUAkn6UFbFSvoz9hD4w+HPhB8cra48S2dr9i1aA6cmr3BIbTHYgiQE5AVsbWJAIBzuADBvAte8P6n4V1m70nWdPudL1O1bZPaXkTRSRtgHBUgEZBBHHIIPQiuv+CXwT8S/Hrxza+GvDlsS7ESXd7Ip8mzhB5lkI6AdAByxwByaBn7tqwYcU6uc+H/hU+BvBWh+H/t9xqg0yzitBe3bbpZgihQznuSAP/r10dBAUUUUAFFFFABRRRQAUUUUAFFFFABRRRQAUUUUAFFFFABRRRQAUUUUAFZfiHw9p3irRb3SdXsYdS028iaC4tLhA8ciEYII9CK1KKAPmv4PfsGfDT4Q+Mr7xJBaT65dm483TY9UIlj01QcgRjHzMD0kbJAVcYILN698VPhD4W+M3hG58PeKtMj1GwlBMbsAJbaTHEkT4yjj1HUEg5BIPbUUAfip+1X+y3qn7Mviy0tpb+LVfD+qmV9KvchZmWPbvjkTqGXegyMqwIIIOVHh9fT/APwUW+JD+Ov2jb/TIpC2n+GrePTIgGJRpcGSZsHgMGk2H1EYPTGPmCgs0/DXijWPBmtW+r6Bql5o2qW5Jiu7GdoZVyCCAykHBBIIPBBIIIr7S+Df/BUPxFoKw2HxH0ZPEdopAOraWqwXYHJJeLiOQnIAAMYAGTk9fieTQ9Uh0aDV5NNu49IuJWghv2gYQSSLyyLIRtLAckAkgEZFUQc0AftBov7Qnwj/AGmfBer+FtO8Y29tNrthLps2n3Dizvk8+JkZY0lGHdQTygdQR1I6+W/s6/sKar+z18eIPFVn4mtdd8NiyuLcrNA0F2jSABRtG5GAwMtuBOfuivyyr0XwD+0V8TfhikEPhrxvrGnWkAIisWuDNaqCcnEMm6Mf980E2PqD/gpz4C8Ua78ZNH13TPDer6hott4dgt59RtbGWW3jkFzcsVaRVKggOpwSDhge4r7V+K3y/sk+Lx0P/CE3gOf+vB6/Pnw3/wAFNvjBolokF/F4e8Qup+a5v7B0lYf9sZI1Hbov4V6TF/wVce8017TV/hVbXySo0c6rrJWKRSCCpRrdsggkEEkEGgNTb/4JK/8AII+Jn/XfTzn/AIDcVwX/AAVZb/i7ng8f9QM9/wDp4krovC//AAUx8HeEluTo3wXt9Ckuipn/ALMvYYRIVyF3FbdS2MnBIOMnHWoNY/4KeaBrGpRX918FLG/vYF2Q3d5qsbSxrknAY2pIGSTgHqTQHmfbP7SFncap+z/8Q7S0gkubu40C8jihiUs8jGFgFUDJJJIAAzkkV8vf8Ewfht4s+H9r8RZ/E/hrVfDseof2cLU6paSWzT+X9p3lVcAkDemTjHzCvIvEX/BVD4i30si6N4X8OaVbkYUXKT3Mq+pDiRFPsCv51414w/bS+NPjYFL3x5qFjBuLCHSAlgFBJ+XfCquQAcAMxPqTzQHQ+q/jx+yD4IuPi94p+IPxT+KNh4T0LVLs3FrplqyreTRrGoOGkydwI5VI5MjHIJIrV+L3/BUbw/osM9h8OtEk8Q3oyq6pqqtBaDGMMsYIkkB5yG8sjrk9/wA2Ly8uNQuprm7uJbu5mYySTTsXd2JJJJOSSSSSTyc1DwKB2PQPi18evHfxw1L7X4w8QXOoxI5aCxUiK1g642RLhQQCRuILEAAk1wFXNJ0XUdeunttM0+61G4SNpmitIWldY1BLMQoJCgAkk8AcmqW7P/66BnUfDP4dav8AFrx5o/hHQvs/9qapKYomupRFEoClnZmPQKqsSACTjABJAP66/sx/sgeEv2cdMM9sP7a8V3C7bvXrhAr4wMxwrk+WmckgEljyxOFA/H3wT4uvfAPjPQ/Eum7ft+kXsN9ArE7WaNgwU4IyDggjuCR3r96vC+v2nirw3pWt6e7vYalaxXtu0ilWMciB1JBwQcMMg80Es86+PX7Mngj9oTRvs3iPTvL1OJdtrrNnhLu3wSQAxB3Lkn5WBHJIAOCNT4G/Anwx8AfBcHh7w3a7RxJd30nM13NjBkc/oFHCjgdyfSKKBBRRRQAUUUUAFFFFABRRRQAUUUUAFFFFABRRRQAUUUUAFFFFABRRRQAUUUUAFFFFABRRRQB478eP2WfAX7Qlif8AhI9M+z6wibLfWrAiK7i9AWwQ69flcMBkkAE5r4fj/wCCX3jG1+K2naXPrFrfeA5JDJc67bERXEca4JjMLEkSNkhSC6gckj7tfqFRQBzGg/Dvw54d8D2nhGy0azTw3bW4tU02SISQmPnIdWyHJJJJbJYkkkk5r5N/am/YL+GK/D/xd418PWtx4S1TSdOutUNvp7brOdo4zIVMLZ2A7MARlQuSdp6V9s1578fvDur+MPgr440LQrb7ZrGp6Pc2drb71TzHkjZQNzEKM56kgUAfhKtLXa+PPgn49+F8sqeKfCOraNHG5jN1cWrG2ZuOFmXKN1HKsQc16t+wf8FP+FxfHfTp72287w/4dxql9uB2u6n9xEeCDukwSp4KxyCgs+ciwXOewyf5Uu7nHf0r92ta/Z9+GPiB5ZNR+Hnhe8nlGHnk0i3Mp/4Hs3A+4NfFX/BQL9lTwJ8MfhTZeLfA/hhdGvI9Wigv2tppmiNvIkgBKO5VcSCMAqAfnxQK5+fdFIvSvpL9gv4JeG/jh8ZL/TvFmntqei6dpMt61qJXiWSXzIo0DMjK2AJHYYI+6AcjIoGfNu4YzQDX7j6F+y38IvDlukVn8OPDbbCCsl3psVzIMf7coZvfr1r5O/4KXfs82sPhjRfiH4b0uCzj0gLpupwWcIjQW7MTDJtXAAV2KHAJPmp2WgVz86q+0f2Ef2P/AAR8e/DOpeK/F11fXg07VGsRo1vN5MUiiKN90jr85BLkAKVwUPJBIr5D8M+Edd8aX32Pw/ouoa7e4z9m021kuJMeu1ATj3xX6if8E5/g347+DvhPxZbeM9EfRItRube6sYpZo2d8I4kLKjEoceXwwB68daAZ9N+CPhv4Y+G+jrpnhbQNP0KzAUGOxgWMyFQFDOwGXbAwWYljySeTXwz+1Z/wTv1PxR8QrXXvhZBZQW+sTn+1NNuJhBDYyHk3CHk+UxzmNQWVsbQVban6G0UEnyf+zv8A8E+/BPwhez1nxEE8ZeKoiria6i/0O2cA/wCqhOQxBI+d8nKqwCEYr6vVQvAGBS0UAFFFFABRRRQAUUUUAFFFFABRRRQAUUUUAFFFFABRRRQAUUUUAFFFFABRRRQAUUUUAFFFFABRRRQAUUUUAFFFFADGjDKVIGO4rF0HwT4f8LXt/d6NoenaRdag4kvZrG0jhe5YEkNIVALkbmwTn7x9a3aKACvPvjt8Jbb45fC3W/BV3evpkGpiEfa44w7RGOZJQQpIB5QDGR1Neg0UAfn8/wDwSX0wyZT4k3ip/dbSEP6+cP5V7x+yz+x/p37MN94iu7bX5vENxq6QReZPaLAYFjLkgYZshi4Jyf4BX0TRQMKo6tpNlr2n3Gn6laQX9hcxtFPa3USyRyoRgqysCCCCQQQetXqKBFDSdFsNBsYrLTbK30+yhXbHbWsSxRoB0CqoAA+gq9ilooAKKKKACiiigAooooAKKKKACiiigAooooAKKKKACiiigAooooAKKKKACiiigCpc6pZ2cnlz3UML4ztkkCnHODg/Q/lUX/CQab/z/wBt/wB/V/xr8vf+CqS5/aC8Pdv+KXt+f+3u7r412igdj+gz/hINN/5/7b/v6v8AjR/wkGm/8/8Abf8Af1f8a/nz2igr0+tAWP6F45UljWRGDIwBDA8EHuKeWHrXlvwT/wCTYfAX/Yn2H/pFHX4aKvXk9aAP6Hdw9aVmC9a/Ez9jfx4fhv8AtJ+CNSLt9mu7waXcqZNqmO4Biy3bCs6Pz3QV+l/7fELXH7JPj1V6qlm/4LewE/oDQFj6D3D1oDA8Cv549pPf9a/W7/gmfx+zHb/9ha7/AJrQFj6vJxXBeLPj18OfAt1PaeIPHGgaRewECS0utRiWdcjIzFu39Pavif8A4KEftfazpfiSf4YeCtTl0yO2RTrepWkhSZnYBhbI4wVUDaWKnJLFSQAwb8+e3JyfVjzQFj9wdL/ay+DmsSmO3+JHh1H/AOnm+SAfgZCoP4GvTtL1ey1yxgvtPu4L+ynUPFcW0gkjkU9CrAkEdeRX8+HFenfAb9oXxf8As9+KotV8PX8smnu4N9o0sp+zXqDGQynIVsDAkADL6kEggWP3Oormfhz480v4oeB9E8V6LIZNM1a1S5i3Y3JkcowBIDKwKkAnBUiumoEFFFFABRRRQAVl654g0vwzpsuoavqNrpVhDgyXV7OsMSZOBudiAOeOT1rF+KnxG0v4S/D/AF3xbrLFdP0q2adkU4aVuAka/wC07lVGeMsM8c1+KPxn+OXiz47+LZ9c8UajJOPMc2mnoxFtZRk8RxJnAAAUE8sxUEknmgZ+v19+1x8GtNufIl+JGgPJnGYLsTL/AN9Jlf1rp/CHxr8A/EC6jtvDfjPQtbvHUsLSy1CKSfAHJMYbcMe4r8Gsj1pys0cgdHKSKQVZTggg5BBHIIIB/CgLH9DNRXFxFaxmSaRYoxjLOQAMnHU18Bf8E/f2w9Y8V65H8M/HOpS6peSxM+jardMWnkKLua3kbB3naHZXY5+UqSSVA+i/26P+TUviD/16wf8ApTFQI9p/t7Tf+f8Atv8Av6v+NS2uoW19v+zzxzhcbvLcNtz0zjp0Nfz2qOOa/Rb/AIJNxo+i/E4EZVptPBB/3bigdj9BNw9aNwPQ1+AvxI8K/wDCE/ETxR4cEjONI1S608Me4ilaMH8QtfQf/BNvxQ/h39qDTbIDcmt6dd6e5P8ACAguAR7k24H40BY/XgcU3evIz04NO/hr8Sv2zPEieLf2oviJexlgsOomwwSetvGtucD3MRP40AftpuHrVSbWLG1kMc15BFIvVXkAPIyOCfSvxN/ZF8Hv43/aW+HmmBwBHqiagxYZBW2BuGU/UQkfU11v/BQZf+MtPGn/AFzsf/SKGgLH7A/29pxYAX1uSxAAEq557davs21c1+BXw1Uf8LH8Kf8AYWtP/Rq1++38NAFA67pysVN9bhlJBBlXII6g806LWLC4kEcV5BJIc4VJAScDJ4Br8Kfjso/4Xl8RP+xj1H/0pkr07/gn/wAftceA/wDt/wD/AEguKAsfstRRRQIKKKKACiiigAooooA/K7/gqj/ycD4e/wCxXt//AEru6+NGOFNfZf8AwVR/5OB8Pf8AYr2//pXd18aNnHFBR+g1n/wSbe6tYJj8UgpkRX2/8I9nGQDjP2rnGam/4dJP/wBFUH/hPf8A3VX17pn7SXwmj021RviZ4RRliUFW1u2BGAMj7/arP/DS3wk/6Kb4Q/8AB5bf/F0C1Nfwv4RPgD4Q6T4YN39vOi6HDpv2oR+X53k26x79uTt3bc4ycZxk1+Cqd6/oH1S6ivvDV5cQSLLBLaO8ciHKupQkEHuCMc1/PwnegEO3bSrAlSCCGXrkcgiv1y+M/jRPjF/wT91bxMkiPLqXh+3u5/KBCpPHJGZkGf7siOv4V+Rtfen7LvjQ+M/2D/jL4OupWeXw1YXlzCu0YS3lheZFB7/vYrgnPTcPagbPguv1p/4JpsE/ZfgY8BdVuyT7DbX5Kqc1+s//AATb5/ZXQf8AUTvB/wCg0Az8sPGHia78aeLtb8QX5DXuqXs19OwGPnkkZ246AZY8CvZP2J/glpHx3+OVtoniBGn0OwsptTvLVHZGnRGSNY96kFQXkQkggkAgEEgjwNa+yf8Aglh/ycJ4g/7Fe4/9KrSgZ6r+3V+yD8PvBXwQvPGPg/Q7fw5qOhzW/ni2aQpcwySLCVKliAwaRGDYyQpBzkEfnD1FfuN+1B8K9U+NnwN8SeC9FubS01LU/swimvmZYV8u5ilbcVVmGVjIGAeSM8c18E/8Oqvif/0MvhL/AMCLr/5HoJPo/wD4Jg+IbvWv2c7uzuZN8ek67c2luv8AdjaOKYj/AL7mkP419e18+fsW/s+eIP2cPhvrHh7xFfadf3d5q738cmmySOgRoYkwd6KQcxseARgjnqK+g6BBRRRQAUUUUAfFH/BU7xVJpfwX8O6HFK8X9rayryqpwHihidip/wCBtGfqor8uv4a/R/8A4Kxf8i78OB/093x/8cir84aCj9NP2Nf2Mfht4m+A+heJ/FmgR+Idb12OaeSS6nk2QRmRkSONVKgYVQSxBbcxwQAAPh/9qL4T2fwT+O3ijwnprSPpVtLHPZGXJZYZY1lVCSTnbvKZPJ25OCSK/Vv9i3/k1z4ef9g7/wBqPXzl+1l+wv8AEH45fG3VfFvh+/0C30y5t7eJE1C6mSUGOJVbIWJhgkHGD09KBdT4F+FfiWXwb8TvCWuwE+ZpurWt0AueQkqsVOCMggEEZ5BIr9ev25v+TUfiB/16wf8ApTFXxNpv/BML4tWepWk76r4UMcUqSMFvp84BBOP3HXivtj9ub/k1H4gf9esH/pTFQDPxdX7or9Gf+CS3/IH+Jv8A130//wBBuK/OZfuiv0a/4JK/8gj4m/8AXfT/AP0G4oGz5y/4KCeEf+ET/ak8TSJbLbWurRW2pQqgwG3RKkj49WljkJPcknvXBfsv+JpfCH7RPw71OKQRY1q2t5HboIpnEMpP/AJHr6k/4KweE47fxV4A8TRxt5l3Z3OnTSYJUCF1kjBPQE+fIR3O0+nHwnZX0um3tveW7mOe3kWWNwcEMpBBHuCBQM/oQLjy8k4GM5Nfz/eMPEEvizxdreuT8z6nfT3shP8AekkZz+rGv20+M/jiGz/Zx8YeKdOugkL+Grm8srnOOXt2MJGe5LJj3I4r8NF6UEo+yf8Aglz4P/tj4561rssG+30bRnCSf3J5pEVPzRZhXBf8FB/+TtPG3+5Yf+kUNfU//BKXweun/DPxl4nJcS6pqsdiFZePLt4gwYHvlrlx/wABr5Y/4KD/APJ2vjb/AHLD/wBIoaB9Txj4a/8AJSPCn/YVtP8A0ctfvvX4EfDX/kpHhT/sK2n/AKOWv33oEz8HPjt/yXD4if8AYx6j/wClUlem/wDBP/8A5O58B/8Ab/8A+kFxXmXx2/5Lh8RP+xj1H/0qkr03/gn/AP8AJ3PgP/t//wDSC4oKP2WooooICiiigAooooAKKKKAPyu/4Ko/8nA+Hv8AsV7f/wBK7uvjWvsr/gqj/wAnA+Hv+xXt/wD0ru6+NaCgpD2r9QrH/glh8Mriyt5W8S+LA0kasQtxa4BIBOP9Hqx/w6q+GH/Qy+Lf/Ai1/wDkegD6j8O/8kl0z/sCRf8AogV+CK9/rX7/AMmlx6H4LfTonZ4rSwNujPjcVWPaM4A5wOwr8AE70CRv3nhO4tPAuleJ9+60v9Ru9NCgcq8EdtISfYi6AH+6favSP2Z/iB/wh958RNHlLfZPEvgrWdOOXwqSraSTRMR3JMbIB6y16H8PfAsnjz/gn34/e3iMl34b8VrrUaoBuKi2gilyeyiNnc/7gr5XRirBlOHXOCDg+hoKEH1z71+tP/BNfn9luMf9RO8/9lr8lgMV+tP/AATV/wCTW4v+wpef+y0CZ+S+McV9kf8ABLD/AJOE1/8A7Fi4/wDSq0r43r7I/wCCWP8AycJ4g/7Fe4/9KrSgZ7F8ev8Agor4h+D/AMXvEvg208IabqVtpM6wpdTXMiO4MaPkgDjBYjj0rgf+HsPir/oQtI/8DZf8K80/be+Dvjdfjh8QfGR8LaoPCpuYpf7X+zn7PtMcUYO/pjdxn1r5eoJsfst+x3+0xqX7TPhbX9V1PRbXRJNNvVtVitJWkDgxhsksBg819C18Lf8ABKD/AJJv44/7C8f/AKJFfdNAgooooAKKKKAPgL/grF/yL/w4/wCvq+/9Air84a/R7/grF/yL/wAOP+vq+/8AQIq/OGgo/a/9i3/k1v4ef9g//wBqPXtbdK8U/Yt/5Nb+Hn/YP/8Aaj1yf7Qf7cnhr9nnx4vhXV/D2randPaR3onsmiEe1ywA+ZgcjYfbkUEn0xXg/wC3R/yal8Qf+vWD/wBKYq8VX/gq14HZgo8HeIck4Hzwf/F17R+3MT/wyj8QP+vWD/0pioA/F1fuiv0a/wCCSv8AyCPib/130/8A9BuK/OVfuiv0a/4JK/8AII+Jv/XfT/8A0G4oKZ6Z/wAFNPCcmv8A7NralHtB0LVrW9kYjny33W5A78tOhwPT2r8mW+7X7o/tJeD/APhPfgL490RLX7bcXOj3DW1uOr3EaGSED38xExX4XL93n9KBI/Sb4tfEi21L/gmH4eljkZJNQsNN0SNs4Jkt51STvyCLWT8D+Ffmx6fWvoLxd8TG1L9iPwD4Pdci18WagUYgcLDEshHXPJ1E9uo+mfBrGxn1K+trO3TzLi4lWGNB1ZmIAA9ySBQUfs1+w74Rfwb+y74FtpUUXF5avqUjKMbxcSPKhPqRG8Yz6AV+dP8AwUH/AOTtfG3+5Yf+kUNfrz4V8P2fhPwxpOh6chj0/TbSGyt0J5WONAiAn1AAr8hv+Cg//J2vjb/csP8A0ihoJ6njHw1/5KR4U/7Ctp/6OWv33r8CPhr/AMlI8Kf9hW0/9HLX770Az8HPjt/yXD4if9jHqP8A6VSV6b/wT/8A+TuPAf8A2/8A/pBcV5l8dv8AkuHxE/7GPUf/AEqkr03/AIJ//wDJ3HgP/t//APSC4oKP2WooooICiiigAooooAKKKKAPyu/4Ko/8nA+Hv+xXt/8A0ru6+Nc19lf8FUf+TgfD3/Yr2/8A6V3dfGtBR/QdpLr/AGXZ8j/Up3/2RVvev94V/PP5sn99vzNL50n99vzoFY/oI15g2g6jjkfZ5P8A0E1/Pmnev2G/Ybz/AMMV+FiSSTb6mSSc/wDL7c1+PKd6Bo/RX/gmTp1p4y+EnxU8KanCZ9LvJo4biNSRvjuIJI3GR0JVcZ6jNfAHirw3d+DfFWs+H78AX2lXs1jOFPHmROUbHtlTj2r7+/4JKzFrP4oRH7qyaaw/EXIP8hXh/wDwUc+Hf/CEftIXuqQoBZ+JbOHU0CRlVWQAwyrnoWLRhyf+mooDqfLtfrR/wTVy37LsAAz/AMTS7H/oNfkvX62f8E0Bu/Zhth/1Frv+aUAz8lGUqxBGCDggjFfYn/BLOQR/tC66CcbvDFwB9ftVocfkCfwrwf8AaY+GNx8Ivjl4u8PSWjWlmt9Jc6fkfK9pKxeEqf4gFIUkdGVh1Brlfh58Q/EHwr8YWHifwxqD6bq9kSY5FUMGBGGV1IIZSCQQQfXggGgZ+u/7edzHbfsneP2foYbWP8Wu4FH6kV+Mi9K91+On7Z3xG+P3hqDw/r8un6do6SCaW10iB4VuWXlDIWdiwByQoIXOCQSFI8MeOSEgSoyMQGAYEEggEEZ7EEEHuCDQLY/TH/glB/yTfxx/2F4//RIr66+InxW8J/CextL3xdrtroVpdSmGGa6JCu4BYqMA84BNfIv/AASg/wCSb+OP+wvH/wCiRU3/AAVc/wCSV+C/+w03/oh6BdT3v/hsr4Kf9FG0f/vtv/ia9V8P6/YeKtDsdY0q5S90y+hW4trmPO2WNgCrDI6EEGv596/cr9l3/k3L4Z/9i9Y/+iVoBo9RooooEfA3/BWO3f8A4RP4eXIH7tL67jJx3aOMj9FNfm72r9fv+Ch/w1vPiN+zlqMunxyT3nh66j1oQxgZeONZEl5PZY5Hcgcny8DkivyA6+3160FI/av9iqdJv2Wvh4UdXUWDKSpyMiZwR9QRj6ivz+/4KV6tBqP7T11bxPvex0m0t5V/usQ0oH/fMin8fz4r4N/tofEv4G+EX8M+H7yxudHVma2t9StjN9kLEs5iIZcAsSSpyoJJABJz5B4r8Vav448Saj4g1/UJtU1jUJTNc3c5+Z2PA4GAAAAAoAAAAAAAAAsZ1spa6hVRks4AAHOciv2e/bm/5NR+IH/XrB/6UxV+YH7Jfwbv/jX8cPDulxWpl0ixuY9Q1aZh8kdtGwZlJ9XIEYAyctnGASP0/wD25v8Ak1H4gf8AXrB/6UxUC6n4uL90V+jX/BJX/kEfE3/rvp//AKDcV+cq/dFfo1/wSV/5BHxN/wCu+n/+g3FA2ff82PLO7kY6V+BfxM8JnwH8R/FPhrLFdI1S6sVYgjcsUrIGAPOCACM+tfvtX46/8FCvB7+E/wBqLxDP5Sw22tQW+p24XuGjEcjH0JlilPv170CR87PfXMlhDZPMxs4ZZJ44SflV3CK7AepEaA/7or1j9kLwv/wmX7TXw707cFEeqJfncMgi2Vrgg/URY/H8K8gr7L/4Jb+Ef7W+N+u67LarNBpGjOqTFSfKnmkjVSD2JjWYc9ifwCj9Th8q1+OP/BQf/k7Xxt/uWH/pFDX7IV+N/wDwUH/5O18bf7lh/wCkUNBKPGPhr/yUjwp/2FbT/wBHLX771+BHw1/5KR4U/wCwraf+jlr996AZ+Dnx2/5Lh8RP+xj1H/0qkr039gAgftceA88c3/8A6QXFeZfHb/kuHxE/7GPUf/SqSuHDFeQSp9VODQUf0M+YPUfnRuHTPNfz0eY4/wCWjfiTX0N/wT9kdv2uPAgLsRi/4JP/AD4XFBNj9k6KKKBBRRRQAUUUUAfJP7Wf7EN/+0r8RdN8TWviy30GO00qPTTbzWLTliss0m/IdcA+aBjHbrzx4p/w6X1j/opFl/4KX/8AjtfpDRQM/N7/AIdL6x/0Uiy/8FL/APx2j/h0vrH/AEUiy/8ABS//AMdr9IaKAPLPgL8HLj4NfAzSfANxqUeqXFjFdRm+jhMSv5s8soOwkkYEgB5OSCe9fGC/8El9Y28/EeyB7j+ynP8A7Vr9IqKBHzZ+x/8AsmXv7L7eLPtfiSDxAut/ZCvk2hg8ow+dnOXbOfNHTGMH14t/tffsoL+0/pPhyO31pNB1LR55WS5kgMyvDKqh1Khl53RxkHPYjvX0RRQB+b//AA6Z1jHHxIsv/BU//wAdr7A/Zb+Btz+zz8K4/CNzq0WtSJdzXX2qKAwg78cbST0x1zzXsFFAHg37UX7Jvh79pbQ7b7TcHRPEtgCLLWoYg7BSQTFKmR5kZIyBkFSSQQCwb89vEP8AwTl+OWi6gbaz0DT9fiABF5p2qwLCT6ATtG+fqoHPU1+wVFAz8yfgz/wS/wDFWpazZ3vxJ1Kz0fRo8SS6Zpk/n3cxBGYy4ASNSMksrMeMAAncPSvj7/wTivfil8TbzxD4b8Q6X4c0mW2tbeHTXtXYQrBbxwKFwcBQsa4A6fqfuyigD56/Y6/Zn1L9mfwvr+lalrVrrUmpXq3SyWsTRhAIwuCCTkkjNWf2uf2abv8Aab8J6Jo1rr8OgHTr43hmmtjP5mY2XbgMuOTnOe1e+UUCPzdb/gkzrO3j4kWJ9v7Jf/47X3r8KfBcnw4+GfhbwrJdrfSaNptvYNcrHsEpjjClguTgHGcZPWutooAKKKKAGSxiWMoRkMMGvg74+/8ABMez8T6zd638NNVtdAlunMkuh6krC0ViSWMMiBmjXPIjKsASQCqgKPvSigD8eNY/4J2fHTTb1oLbwvaarEDj7Taataqh5xwJJEb35Uf0rvvAP/BLXx/rl5C/i3X9I8N6cykyLZs95dA8YUKAqDIz8284IHB6V+pNFA7s84+CfwF8JfALwqND8K2BiVyr3V9cEPc3bgYDyOAMnk4AAUZOAMnMnx8+GE3xm+EfiLwZb36aXLqsUcYu5IjKse2VHOVBGc7Mde9eh0UCPzeX/gkxrGBn4kWX/gpf/wCO19J/sf8A7Kd7+zBbeKoLvxDBr41mS2dGhtmg8ryhKCCCzZz5g6HjHvX0dRQAV8rftcfsTv8AtMeLtE8QWXiWLw9eWNi1jOJrQzrKgkLx4w64ILyZznOR0xX1TRQB+b3/AA6X1j/opFl/4KX/APjtfS/7IP7J7/sv6f4ljuNej1671qWBmmitjAqJErhVwWbPMjnOR1HFfRVFAwr4n/aM/wCCe+p/HX4xa541g8aWujxakLcCzk09pWTy4I4uWEgznYT04zjmvtiigR+ePhn/AIJZat4d8SaTqp+IdncCxu4boxDSnUuEcMVB804zjGcHrX6GHO33p1FAH59+Pv8Agl/qvjbx54k8Qp4/s7NNX1O5v1t20x2MYllZwpPmjJAbGcDpWF/w6X1j/opFl/4KX/8AjtfpDRQM/N7/AIdL6x/0Uiy/8FL/APx2vR/2df8AgnnqXwN+Mfh/xtN41tdYi0v7Rus49OaJpPNt5IhhjIcYMmehzjHGa+2qKACiiigQUUUUAFFFFABRRRQAUUUUAFFFFABRRRQAUUUUAFFFFABRRRQAUUUUAFFFFABRRRQAUUUUAFFFFABRRRQAUUUUAFFFFABRRRQAUUUUAFFFFABRRRQAUUUUAFFFFABRRRQB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 descr="Resultado de imagem para fisioterapia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66" y="2036108"/>
            <a:ext cx="1325017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 descr="Imagem relacionada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066666"/>
            <a:ext cx="1285875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 descr="Resultado de imagem para psicologia"/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78695"/>
            <a:ext cx="1295400" cy="14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m 14" descr="Resultado de imagem para arquitetura logo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578694"/>
            <a:ext cx="1290439" cy="14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m 15" descr="Resultado de imagem para engenharia logo faculdade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075422"/>
            <a:ext cx="1285876" cy="135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m 16" descr="Imagem relacionada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98" y="3578491"/>
            <a:ext cx="1285876" cy="14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/>
          <p:nvPr/>
        </p:nvSpPr>
        <p:spPr>
          <a:xfrm>
            <a:off x="525443" y="1256012"/>
            <a:ext cx="7356634" cy="350453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dirty="0"/>
          </a:p>
        </p:txBody>
      </p:sp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1067088" y="3794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</a:t>
            </a:r>
            <a:r>
              <a:rPr lang="en" b="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PORQUÊ DESSE TEMA?</a:t>
            </a:r>
            <a:endParaRPr b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1" name="Google Shape;311;p2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4051016" y="2700504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Retângulo 2"/>
          <p:cNvSpPr/>
          <p:nvPr/>
        </p:nvSpPr>
        <p:spPr>
          <a:xfrm>
            <a:off x="5436096" y="1779662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195736" y="3363838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Retângulo 4"/>
          <p:cNvSpPr/>
          <p:nvPr/>
        </p:nvSpPr>
        <p:spPr>
          <a:xfrm>
            <a:off x="6660232" y="367012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Retângulo 5"/>
          <p:cNvSpPr/>
          <p:nvPr/>
        </p:nvSpPr>
        <p:spPr>
          <a:xfrm>
            <a:off x="1403648" y="1779661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952800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rgbClr val="FFCC00"/>
                </a:solidFill>
              </a:rPr>
              <a:t>360.000.000</a:t>
            </a:r>
            <a:endParaRPr sz="7200" dirty="0">
              <a:solidFill>
                <a:srgbClr val="FFCC00"/>
              </a:solidFill>
            </a:endParaRPr>
          </a:p>
        </p:txBody>
      </p:sp>
      <p:sp>
        <p:nvSpPr>
          <p:cNvPr id="324" name="Google Shape;324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1487508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Deficientes auditivos no mundo</a:t>
            </a:r>
            <a:endParaRPr sz="1800"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3581693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0066"/>
                </a:solidFill>
              </a:rPr>
              <a:t>5</a:t>
            </a:r>
            <a:r>
              <a:rPr lang="en" sz="7200" dirty="0" smtClean="0">
                <a:solidFill>
                  <a:srgbClr val="FF0066"/>
                </a:solidFill>
              </a:rPr>
              <a:t>%</a:t>
            </a:r>
            <a:endParaRPr sz="7200" dirty="0">
              <a:solidFill>
                <a:srgbClr val="FF0066"/>
              </a:solidFill>
            </a:endParaRPr>
          </a:p>
        </p:txBody>
      </p:sp>
      <p:sp>
        <p:nvSpPr>
          <p:cNvPr id="326" name="Google Shape;326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4116401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 smtClean="0"/>
              <a:t>D</a:t>
            </a:r>
            <a:r>
              <a:rPr lang="en" sz="1800" dirty="0" smtClean="0"/>
              <a:t>a população brasileira!</a:t>
            </a:r>
            <a:endParaRPr sz="1800" dirty="0"/>
          </a:p>
        </p:txBody>
      </p:sp>
      <p:sp>
        <p:nvSpPr>
          <p:cNvPr id="327" name="Google Shape;327;p30"/>
          <p:cNvSpPr txBox="1">
            <a:spLocks noGrp="1"/>
          </p:cNvSpPr>
          <p:nvPr>
            <p:ph type="ctrTitle" idx="4294967295"/>
          </p:nvPr>
        </p:nvSpPr>
        <p:spPr>
          <a:xfrm>
            <a:off x="1371600" y="2267247"/>
            <a:ext cx="60342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rgbClr val="FF6600"/>
                </a:solidFill>
              </a:rPr>
              <a:t>9,7.000.000</a:t>
            </a:r>
            <a:r>
              <a:rPr lang="en" sz="4800" dirty="0" smtClean="0">
                <a:solidFill>
                  <a:srgbClr val="FF6600"/>
                </a:solidFill>
              </a:rPr>
              <a:t> </a:t>
            </a:r>
            <a:endParaRPr sz="4800" dirty="0">
              <a:solidFill>
                <a:srgbClr val="FF6600"/>
              </a:solidFill>
            </a:endParaRPr>
          </a:p>
        </p:txBody>
      </p:sp>
      <p:sp>
        <p:nvSpPr>
          <p:cNvPr id="328" name="Google Shape;328;p30"/>
          <p:cNvSpPr txBox="1">
            <a:spLocks noGrp="1"/>
          </p:cNvSpPr>
          <p:nvPr>
            <p:ph type="subTitle" idx="4294967295"/>
          </p:nvPr>
        </p:nvSpPr>
        <p:spPr>
          <a:xfrm>
            <a:off x="1371600" y="2801955"/>
            <a:ext cx="6034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 smtClean="0"/>
              <a:t>N</a:t>
            </a:r>
            <a:r>
              <a:rPr lang="en" sz="1800" dirty="0" smtClean="0"/>
              <a:t>o Brasil- Censo IBGE 2010</a:t>
            </a:r>
            <a:endParaRPr sz="1800"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/>
      <p:bldP spid="324" grpId="0" build="p"/>
      <p:bldP spid="325" grpId="0"/>
      <p:bldP spid="326" grpId="0" build="p"/>
      <p:bldP spid="327" grpId="0"/>
      <p:bldP spid="328" grpId="0" build="p"/>
    </p:bldLst>
  </p:timing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438</Words>
  <Application>Microsoft Office PowerPoint</Application>
  <PresentationFormat>Apresentação na tela (16:9)</PresentationFormat>
  <Paragraphs>105</Paragraphs>
  <Slides>24</Slides>
  <Notes>20</Notes>
  <HiddenSlides>0</HiddenSlides>
  <MMClips>4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Dumaine</vt:lpstr>
      <vt:lpstr>Apresentação do PowerPoint</vt:lpstr>
      <vt:lpstr>O QUE É A  TECNOLOGIA ASSISTIVA?</vt:lpstr>
      <vt:lpstr>Apresentação do PowerPoint</vt:lpstr>
      <vt:lpstr>Apresentação do PowerPoint</vt:lpstr>
      <vt:lpstr>Apresentação do PowerPoint</vt:lpstr>
      <vt:lpstr>VLibras</vt:lpstr>
      <vt:lpstr>Apresentação do PowerPoint</vt:lpstr>
      <vt:lpstr>O PORQUÊ DESSE TEMA?</vt:lpstr>
      <vt:lpstr>360.000.000</vt:lpstr>
      <vt:lpstr>Apresentação do PowerPoint</vt:lpstr>
      <vt:lpstr>Apresentação do PowerPoint</vt:lpstr>
      <vt:lpstr>Apresentação do PowerPoint</vt:lpstr>
      <vt:lpstr>TECLADO ASSISTIVO</vt:lpstr>
      <vt:lpstr>Apresentação do PowerPoint</vt:lpstr>
      <vt:lpstr>Apresentação do PowerPoint</vt:lpstr>
      <vt:lpstr>Apresentação do PowerPoint</vt:lpstr>
      <vt:lpstr>WEB SITE</vt:lpstr>
      <vt:lpstr>Apresentação do PowerPoint</vt:lpstr>
      <vt:lpstr>Apresentação do PowerPoint</vt:lpstr>
      <vt:lpstr>Apresentação do PowerPoint</vt:lpstr>
      <vt:lpstr>NOSSOS PRINCIPAIS OBJETIVOS</vt:lpstr>
      <vt:lpstr>NOSSO PROCESSO PARA O FUTURO</vt:lpstr>
      <vt:lpstr>Apresentação do PowerPoint</vt:lpstr>
      <vt:lpstr>Obrigada!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CEMEP</dc:creator>
  <cp:lastModifiedBy>Cemep</cp:lastModifiedBy>
  <cp:revision>52</cp:revision>
  <dcterms:modified xsi:type="dcterms:W3CDTF">2018-10-25T16:18:54Z</dcterms:modified>
</cp:coreProperties>
</file>